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ülöp Csaba" initials="F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25068"/>
    <a:srgbClr val="FCFCFC"/>
    <a:srgbClr val="555464"/>
    <a:srgbClr val="4B4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15" autoAdjust="0"/>
  </p:normalViewPr>
  <p:slideViewPr>
    <p:cSldViewPr>
      <p:cViewPr>
        <p:scale>
          <a:sx n="125" d="100"/>
          <a:sy n="125" d="100"/>
        </p:scale>
        <p:origin x="-552" y="-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52239-6C6F-472F-B175-F0FADCEE2BD3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F5570-FE69-4FDF-99DA-8CDE43644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5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ISZ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187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31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chemeClr val="tx1">
              <a:lumMod val="65000"/>
              <a:lumOff val="35000"/>
            </a:schemeClr>
          </a:solidFill>
          <a:latin typeface="Source Sans Pro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05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05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3"/>
          <p:cNvSpPr txBox="1">
            <a:spLocks/>
          </p:cNvSpPr>
          <p:nvPr/>
        </p:nvSpPr>
        <p:spPr>
          <a:xfrm>
            <a:off x="251520" y="0"/>
            <a:ext cx="8892480" cy="706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hu-HU" cap="all" dirty="0" smtClean="0">
                <a:solidFill>
                  <a:schemeClr val="accent1"/>
                </a:solidFill>
                <a:latin typeface="Calibri Light" panose="020F0302020204030204" pitchFamily="34" charset="0"/>
              </a:rPr>
              <a:t>Ki mit biztosít?</a:t>
            </a:r>
            <a:endParaRPr lang="en-US" cap="all" dirty="0">
              <a:solidFill>
                <a:schemeClr val="accent1"/>
              </a:solidFill>
              <a:latin typeface="Calibri Light" panose="020F0302020204030204" pitchFamily="34" charset="0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6876256" y="51470"/>
            <a:ext cx="2267744" cy="252028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Informatikai feltételek:</a:t>
            </a:r>
          </a:p>
          <a:p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Munkaállomás(ok)</a:t>
            </a:r>
          </a:p>
          <a:p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Monitor</a:t>
            </a:r>
          </a:p>
          <a:p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Kártyaolvasó</a:t>
            </a:r>
          </a:p>
          <a:p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Nyomtatók</a:t>
            </a:r>
          </a:p>
          <a:p>
            <a:pPr marL="0" indent="0">
              <a:buNone/>
            </a:pPr>
            <a:r>
              <a:rPr lang="hu-HU" sz="125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Hálózati </a:t>
            </a:r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feltételek</a:t>
            </a:r>
          </a:p>
          <a:p>
            <a:r>
              <a:rPr lang="hu-HU" sz="125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Rack</a:t>
            </a:r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 szekrény</a:t>
            </a:r>
          </a:p>
          <a:p>
            <a:r>
              <a:rPr lang="hu-HU" sz="125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Switch</a:t>
            </a:r>
            <a:endParaRPr lang="hu-HU" sz="125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r>
              <a:rPr lang="hu-HU" sz="1250" dirty="0">
                <a:solidFill>
                  <a:srgbClr val="000000"/>
                </a:solidFill>
                <a:latin typeface="Calibri Light" panose="020F0302020204030204" pitchFamily="34" charset="0"/>
              </a:rPr>
              <a:t>Szünetmentes áramforrás</a:t>
            </a:r>
          </a:p>
          <a:p>
            <a:r>
              <a:rPr lang="hu-HU" sz="125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Helyi strukturált hálózat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3528" y="771550"/>
            <a:ext cx="2880320" cy="1224136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Adatközpont</a:t>
            </a:r>
            <a:endParaRPr lang="hu-HU" dirty="0" smtClean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r>
              <a:rPr lang="hu-HU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Szakrendszeri alkalmazások</a:t>
            </a:r>
          </a:p>
          <a:p>
            <a:r>
              <a:rPr lang="hu-HU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Távközlési </a:t>
            </a:r>
            <a:r>
              <a:rPr lang="hu-HU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kapcsolatok</a:t>
            </a:r>
          </a:p>
          <a:p>
            <a:r>
              <a:rPr lang="hu-HU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Végponti </a:t>
            </a:r>
            <a:r>
              <a:rPr lang="hu-HU" dirty="0">
                <a:solidFill>
                  <a:srgbClr val="000000"/>
                </a:solidFill>
                <a:latin typeface="Calibri Light" panose="020F0302020204030204" pitchFamily="34" charset="0"/>
              </a:rPr>
              <a:t>csatlakozás</a:t>
            </a:r>
          </a:p>
          <a:p>
            <a:endParaRPr lang="hu-HU" dirty="0" smtClean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324971"/>
            <a:ext cx="8784977" cy="281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314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SZ_cím">
  <a:themeElements>
    <a:clrScheme name="Mayas Theme Color">
      <a:dk1>
        <a:srgbClr val="5C5C5C"/>
      </a:dk1>
      <a:lt1>
        <a:sysClr val="window" lastClr="FFFFFF"/>
      </a:lt1>
      <a:dk2>
        <a:srgbClr val="3F3F3F"/>
      </a:dk2>
      <a:lt2>
        <a:srgbClr val="FCFCFC"/>
      </a:lt2>
      <a:accent1>
        <a:srgbClr val="1B6AA3"/>
      </a:accent1>
      <a:accent2>
        <a:srgbClr val="84CBC5"/>
      </a:accent2>
      <a:accent3>
        <a:srgbClr val="F8D35E"/>
      </a:accent3>
      <a:accent4>
        <a:srgbClr val="F47264"/>
      </a:accent4>
      <a:accent5>
        <a:srgbClr val="7CC8EC"/>
      </a:accent5>
      <a:accent6>
        <a:srgbClr val="868AD1"/>
      </a:accent6>
      <a:hlink>
        <a:srgbClr val="0000FF"/>
      </a:hlink>
      <a:folHlink>
        <a:srgbClr val="800080"/>
      </a:folHlink>
    </a:clrScheme>
    <a:fontScheme name="Mayas Fonts">
      <a:majorFont>
        <a:latin typeface="Source Sans Pro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5056</TotalTime>
  <Words>29</Words>
  <Application>Microsoft Office PowerPoint</Application>
  <PresentationFormat>Diavetítés a képernyőre (16:9 oldalarány)</PresentationFormat>
  <Paragraphs>15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NISZ_cím</vt:lpstr>
      <vt:lpstr>PowerPoint bemutató</vt:lpstr>
    </vt:vector>
  </TitlesOfParts>
  <Company>NISZ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dc:creator>Fülöp Csaba</dc:creator>
  <cp:lastModifiedBy>Schindler Gábor</cp:lastModifiedBy>
  <cp:revision>342</cp:revision>
  <dcterms:created xsi:type="dcterms:W3CDTF">2014-02-03T20:55:49Z</dcterms:created>
  <dcterms:modified xsi:type="dcterms:W3CDTF">2016-09-19T14:05:29Z</dcterms:modified>
</cp:coreProperties>
</file>