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14"/>
  </p:notesMasterIdLst>
  <p:sldIdLst>
    <p:sldId id="256" r:id="rId2"/>
    <p:sldId id="381" r:id="rId3"/>
    <p:sldId id="382" r:id="rId4"/>
    <p:sldId id="383" r:id="rId5"/>
    <p:sldId id="370" r:id="rId6"/>
    <p:sldId id="376" r:id="rId7"/>
    <p:sldId id="377" r:id="rId8"/>
    <p:sldId id="378" r:id="rId9"/>
    <p:sldId id="379" r:id="rId10"/>
    <p:sldId id="380" r:id="rId11"/>
    <p:sldId id="375" r:id="rId12"/>
    <p:sldId id="258" r:id="rId13"/>
  </p:sldIdLst>
  <p:sldSz cx="12192000" cy="6858000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5722" autoAdjust="0"/>
    <p:restoredTop sz="78663" autoAdjust="0"/>
  </p:normalViewPr>
  <p:slideViewPr>
    <p:cSldViewPr snapToObjects="1">
      <p:cViewPr varScale="1">
        <p:scale>
          <a:sx n="87" d="100"/>
          <a:sy n="87" d="100"/>
        </p:scale>
        <p:origin x="-115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0DF99E-5C56-4908-82C8-DD9B05C26FBE}" type="doc">
      <dgm:prSet loTypeId="urn:microsoft.com/office/officeart/2005/8/layout/process1" loCatId="process" qsTypeId="urn:microsoft.com/office/officeart/2005/8/quickstyle/3d4" qsCatId="3D" csTypeId="urn:microsoft.com/office/officeart/2005/8/colors/colorful3" csCatId="colorful" phldr="1"/>
      <dgm:spPr/>
    </dgm:pt>
    <dgm:pt modelId="{1DD4E893-DEEA-4D58-A045-3AE125448DED}">
      <dgm:prSet phldrT="[Szöveg]"/>
      <dgm:spPr/>
      <dgm:t>
        <a:bodyPr/>
        <a:lstStyle/>
        <a:p>
          <a:r>
            <a:rPr lang="hu-HU" b="1" dirty="0" smtClean="0">
              <a:solidFill>
                <a:schemeClr val="tx1"/>
              </a:solidFill>
            </a:rPr>
            <a:t>Felhasználók számára releváns</a:t>
          </a:r>
          <a:endParaRPr lang="hu-HU" b="1" dirty="0">
            <a:solidFill>
              <a:schemeClr val="tx1"/>
            </a:solidFill>
          </a:endParaRPr>
        </a:p>
      </dgm:t>
    </dgm:pt>
    <dgm:pt modelId="{4CACB243-3FA5-4A5F-AD27-7DF36E7DBAE6}" type="parTrans" cxnId="{9DAD7289-D878-4F8E-A93E-24E454122334}">
      <dgm:prSet/>
      <dgm:spPr/>
      <dgm:t>
        <a:bodyPr/>
        <a:lstStyle/>
        <a:p>
          <a:endParaRPr lang="hu-HU"/>
        </a:p>
      </dgm:t>
    </dgm:pt>
    <dgm:pt modelId="{0122F864-7CA1-4BFE-8D4E-CA306319D7E2}" type="sibTrans" cxnId="{9DAD7289-D878-4F8E-A93E-24E454122334}">
      <dgm:prSet/>
      <dgm:spPr/>
      <dgm:t>
        <a:bodyPr/>
        <a:lstStyle/>
        <a:p>
          <a:endParaRPr lang="hu-HU"/>
        </a:p>
      </dgm:t>
    </dgm:pt>
    <dgm:pt modelId="{7025F358-9FAD-4760-9C51-72FFF632613B}">
      <dgm:prSet phldrT="[Szöveg]"/>
      <dgm:spPr/>
      <dgm:t>
        <a:bodyPr/>
        <a:lstStyle/>
        <a:p>
          <a:r>
            <a:rPr lang="hu-HU" b="1" dirty="0" smtClean="0">
              <a:solidFill>
                <a:schemeClr val="tx1"/>
              </a:solidFill>
            </a:rPr>
            <a:t>Automatizmusok kiterjesztése</a:t>
          </a:r>
          <a:endParaRPr lang="hu-HU" b="1" dirty="0">
            <a:solidFill>
              <a:schemeClr val="tx1"/>
            </a:solidFill>
          </a:endParaRPr>
        </a:p>
      </dgm:t>
    </dgm:pt>
    <dgm:pt modelId="{984FDEDF-6698-4FF7-8AB7-1502F3A84214}" type="parTrans" cxnId="{0076CA1E-A322-4FFD-AA52-556DC813FCC6}">
      <dgm:prSet/>
      <dgm:spPr/>
      <dgm:t>
        <a:bodyPr/>
        <a:lstStyle/>
        <a:p>
          <a:endParaRPr lang="hu-HU"/>
        </a:p>
      </dgm:t>
    </dgm:pt>
    <dgm:pt modelId="{390E3C60-1256-4C39-8ABE-68255368311E}" type="sibTrans" cxnId="{0076CA1E-A322-4FFD-AA52-556DC813FCC6}">
      <dgm:prSet/>
      <dgm:spPr/>
      <dgm:t>
        <a:bodyPr/>
        <a:lstStyle/>
        <a:p>
          <a:endParaRPr lang="hu-HU"/>
        </a:p>
      </dgm:t>
    </dgm:pt>
    <dgm:pt modelId="{ED6FE44A-96B3-4AE0-AF49-304CEF5F7A38}" type="pres">
      <dgm:prSet presAssocID="{BF0DF99E-5C56-4908-82C8-DD9B05C26FBE}" presName="Name0" presStyleCnt="0">
        <dgm:presLayoutVars>
          <dgm:dir/>
          <dgm:resizeHandles val="exact"/>
        </dgm:presLayoutVars>
      </dgm:prSet>
      <dgm:spPr/>
    </dgm:pt>
    <dgm:pt modelId="{4A6B885C-616A-4A9D-BE50-9D1EF2807092}" type="pres">
      <dgm:prSet presAssocID="{1DD4E893-DEEA-4D58-A045-3AE125448DED}" presName="node" presStyleLbl="node1" presStyleIdx="0" presStyleCnt="2" custLinFactNeighborX="-2811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470070-746C-456C-A78D-2B2C9880436E}" type="pres">
      <dgm:prSet presAssocID="{0122F864-7CA1-4BFE-8D4E-CA306319D7E2}" presName="sibTrans" presStyleLbl="sibTrans2D1" presStyleIdx="0" presStyleCnt="1"/>
      <dgm:spPr/>
      <dgm:t>
        <a:bodyPr/>
        <a:lstStyle/>
        <a:p>
          <a:endParaRPr lang="hu-HU"/>
        </a:p>
      </dgm:t>
    </dgm:pt>
    <dgm:pt modelId="{A4D7EA2C-3D92-4A0F-B33E-728552F73D79}" type="pres">
      <dgm:prSet presAssocID="{0122F864-7CA1-4BFE-8D4E-CA306319D7E2}" presName="connectorText" presStyleLbl="sibTrans2D1" presStyleIdx="0" presStyleCnt="1"/>
      <dgm:spPr/>
      <dgm:t>
        <a:bodyPr/>
        <a:lstStyle/>
        <a:p>
          <a:endParaRPr lang="hu-HU"/>
        </a:p>
      </dgm:t>
    </dgm:pt>
    <dgm:pt modelId="{9455D16F-DA93-4765-B009-AD92ECC87F0B}" type="pres">
      <dgm:prSet presAssocID="{7025F358-9FAD-4760-9C51-72FFF632613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B517BC3A-157D-4D44-A124-1EF004E47628}" type="presOf" srcId="{0122F864-7CA1-4BFE-8D4E-CA306319D7E2}" destId="{6B470070-746C-456C-A78D-2B2C9880436E}" srcOrd="0" destOrd="0" presId="urn:microsoft.com/office/officeart/2005/8/layout/process1"/>
    <dgm:cxn modelId="{0190C4D4-6A81-483D-AEDF-EB65E8345D0E}" type="presOf" srcId="{7025F358-9FAD-4760-9C51-72FFF632613B}" destId="{9455D16F-DA93-4765-B009-AD92ECC87F0B}" srcOrd="0" destOrd="0" presId="urn:microsoft.com/office/officeart/2005/8/layout/process1"/>
    <dgm:cxn modelId="{9DAD7289-D878-4F8E-A93E-24E454122334}" srcId="{BF0DF99E-5C56-4908-82C8-DD9B05C26FBE}" destId="{1DD4E893-DEEA-4D58-A045-3AE125448DED}" srcOrd="0" destOrd="0" parTransId="{4CACB243-3FA5-4A5F-AD27-7DF36E7DBAE6}" sibTransId="{0122F864-7CA1-4BFE-8D4E-CA306319D7E2}"/>
    <dgm:cxn modelId="{C82115FE-7835-4E07-A8BB-3EABF5E814F2}" type="presOf" srcId="{0122F864-7CA1-4BFE-8D4E-CA306319D7E2}" destId="{A4D7EA2C-3D92-4A0F-B33E-728552F73D79}" srcOrd="1" destOrd="0" presId="urn:microsoft.com/office/officeart/2005/8/layout/process1"/>
    <dgm:cxn modelId="{98B8BFEC-947B-4278-8DC0-50985E221AF5}" type="presOf" srcId="{BF0DF99E-5C56-4908-82C8-DD9B05C26FBE}" destId="{ED6FE44A-96B3-4AE0-AF49-304CEF5F7A38}" srcOrd="0" destOrd="0" presId="urn:microsoft.com/office/officeart/2005/8/layout/process1"/>
    <dgm:cxn modelId="{0B3ED423-DA86-4536-80D0-B7C031873680}" type="presOf" srcId="{1DD4E893-DEEA-4D58-A045-3AE125448DED}" destId="{4A6B885C-616A-4A9D-BE50-9D1EF2807092}" srcOrd="0" destOrd="0" presId="urn:microsoft.com/office/officeart/2005/8/layout/process1"/>
    <dgm:cxn modelId="{0076CA1E-A322-4FFD-AA52-556DC813FCC6}" srcId="{BF0DF99E-5C56-4908-82C8-DD9B05C26FBE}" destId="{7025F358-9FAD-4760-9C51-72FFF632613B}" srcOrd="1" destOrd="0" parTransId="{984FDEDF-6698-4FF7-8AB7-1502F3A84214}" sibTransId="{390E3C60-1256-4C39-8ABE-68255368311E}"/>
    <dgm:cxn modelId="{4FF95862-B3C9-422F-9036-A61A2FAB87E1}" type="presParOf" srcId="{ED6FE44A-96B3-4AE0-AF49-304CEF5F7A38}" destId="{4A6B885C-616A-4A9D-BE50-9D1EF2807092}" srcOrd="0" destOrd="0" presId="urn:microsoft.com/office/officeart/2005/8/layout/process1"/>
    <dgm:cxn modelId="{F3FB4337-C080-4DF0-ADB5-D0820EF78D48}" type="presParOf" srcId="{ED6FE44A-96B3-4AE0-AF49-304CEF5F7A38}" destId="{6B470070-746C-456C-A78D-2B2C9880436E}" srcOrd="1" destOrd="0" presId="urn:microsoft.com/office/officeart/2005/8/layout/process1"/>
    <dgm:cxn modelId="{5C697120-8F17-4EDD-8F81-D6F11B8BACF0}" type="presParOf" srcId="{6B470070-746C-456C-A78D-2B2C9880436E}" destId="{A4D7EA2C-3D92-4A0F-B33E-728552F73D79}" srcOrd="0" destOrd="0" presId="urn:microsoft.com/office/officeart/2005/8/layout/process1"/>
    <dgm:cxn modelId="{D627D970-7663-4AC9-B6B0-0085417AB278}" type="presParOf" srcId="{ED6FE44A-96B3-4AE0-AF49-304CEF5F7A38}" destId="{9455D16F-DA93-4765-B009-AD92ECC87F0B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E04EE7-D8B4-44C9-82D9-36868682615E}" type="doc">
      <dgm:prSet loTypeId="urn:microsoft.com/office/officeart/2008/layout/VerticalCurvedList" loCatId="list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hu-HU"/>
        </a:p>
      </dgm:t>
    </dgm:pt>
    <dgm:pt modelId="{C742E0E2-E1A4-4BA8-9320-1A3CE62865D9}">
      <dgm:prSet phldrT="[Szöveg]"/>
      <dgm:spPr/>
      <dgm:t>
        <a:bodyPr/>
        <a:lstStyle/>
        <a:p>
          <a:r>
            <a:rPr lang="hu-HU" dirty="0" smtClean="0">
              <a:solidFill>
                <a:schemeClr val="tx1"/>
              </a:solidFill>
            </a:rPr>
            <a:t>Könyvelési automatizmusok kiterjesztése </a:t>
          </a:r>
          <a:endParaRPr lang="hu-HU" dirty="0">
            <a:solidFill>
              <a:schemeClr val="tx1"/>
            </a:solidFill>
          </a:endParaRPr>
        </a:p>
      </dgm:t>
    </dgm:pt>
    <dgm:pt modelId="{508EA0DA-3CD0-4974-94F5-6D97BA0F26FB}" type="parTrans" cxnId="{45565150-EF31-4903-A53A-1888FE0098EF}">
      <dgm:prSet/>
      <dgm:spPr/>
      <dgm:t>
        <a:bodyPr/>
        <a:lstStyle/>
        <a:p>
          <a:endParaRPr lang="hu-HU"/>
        </a:p>
      </dgm:t>
    </dgm:pt>
    <dgm:pt modelId="{E8D3AB7D-9CE2-4FE6-8171-2DA9C9DCF437}" type="sibTrans" cxnId="{45565150-EF31-4903-A53A-1888FE0098EF}">
      <dgm:prSet/>
      <dgm:spPr/>
      <dgm:t>
        <a:bodyPr/>
        <a:lstStyle/>
        <a:p>
          <a:endParaRPr lang="hu-HU"/>
        </a:p>
      </dgm:t>
    </dgm:pt>
    <dgm:pt modelId="{1BB04340-E21E-47B8-BB4E-76E7E51A844F}">
      <dgm:prSet phldrT="[Szöveg]"/>
      <dgm:spPr/>
      <dgm:t>
        <a:bodyPr/>
        <a:lstStyle/>
        <a:p>
          <a:r>
            <a:rPr lang="hu-HU" dirty="0" smtClean="0">
              <a:solidFill>
                <a:schemeClr val="tx1"/>
              </a:solidFill>
            </a:rPr>
            <a:t>Személyi juttatások számviteli elszámolása</a:t>
          </a:r>
          <a:endParaRPr lang="hu-HU" dirty="0">
            <a:solidFill>
              <a:schemeClr val="tx1"/>
            </a:solidFill>
          </a:endParaRPr>
        </a:p>
      </dgm:t>
    </dgm:pt>
    <dgm:pt modelId="{6C6F70DE-86CB-4A65-A678-447854B08784}" type="parTrans" cxnId="{A8713103-7340-4A10-99F6-29FB1256D9FC}">
      <dgm:prSet/>
      <dgm:spPr/>
      <dgm:t>
        <a:bodyPr/>
        <a:lstStyle/>
        <a:p>
          <a:endParaRPr lang="hu-HU"/>
        </a:p>
      </dgm:t>
    </dgm:pt>
    <dgm:pt modelId="{0E017286-ED63-431A-B697-0C2310DBF909}" type="sibTrans" cxnId="{A8713103-7340-4A10-99F6-29FB1256D9FC}">
      <dgm:prSet/>
      <dgm:spPr/>
      <dgm:t>
        <a:bodyPr/>
        <a:lstStyle/>
        <a:p>
          <a:endParaRPr lang="hu-HU"/>
        </a:p>
      </dgm:t>
    </dgm:pt>
    <dgm:pt modelId="{601817C5-F166-47C3-9EE4-8FE06586C8E1}">
      <dgm:prSet phldrT="[Szöveg]"/>
      <dgm:spPr/>
      <dgm:t>
        <a:bodyPr/>
        <a:lstStyle/>
        <a:p>
          <a:r>
            <a:rPr lang="hu-HU" altLang="hu-HU" dirty="0" smtClean="0">
              <a:solidFill>
                <a:schemeClr val="tx1"/>
              </a:solidFill>
            </a:rPr>
            <a:t>Közhatalmi bevételek számviteli elszámolása</a:t>
          </a:r>
          <a:endParaRPr lang="hu-HU" dirty="0">
            <a:solidFill>
              <a:schemeClr val="tx1"/>
            </a:solidFill>
          </a:endParaRPr>
        </a:p>
      </dgm:t>
    </dgm:pt>
    <dgm:pt modelId="{AD285A56-E4F9-4FCE-9E19-B5D6CB077104}" type="parTrans" cxnId="{ABE955EF-B267-4652-B887-22886603582A}">
      <dgm:prSet/>
      <dgm:spPr/>
      <dgm:t>
        <a:bodyPr/>
        <a:lstStyle/>
        <a:p>
          <a:endParaRPr lang="hu-HU"/>
        </a:p>
      </dgm:t>
    </dgm:pt>
    <dgm:pt modelId="{5B2B850F-FD9C-422E-83EA-2B5CBE29904E}" type="sibTrans" cxnId="{ABE955EF-B267-4652-B887-22886603582A}">
      <dgm:prSet/>
      <dgm:spPr/>
      <dgm:t>
        <a:bodyPr/>
        <a:lstStyle/>
        <a:p>
          <a:endParaRPr lang="hu-HU"/>
        </a:p>
      </dgm:t>
    </dgm:pt>
    <dgm:pt modelId="{C8BFB00D-AA4C-4AF6-867F-1152C14C8259}">
      <dgm:prSet phldrT="[Szöveg]"/>
      <dgm:spPr/>
      <dgm:t>
        <a:bodyPr/>
        <a:lstStyle/>
        <a:p>
          <a:r>
            <a:rPr lang="hu-HU" dirty="0" smtClean="0">
              <a:solidFill>
                <a:schemeClr val="tx1"/>
              </a:solidFill>
            </a:rPr>
            <a:t>Ergonómiai fejlesztések </a:t>
          </a:r>
          <a:endParaRPr lang="hu-HU" dirty="0">
            <a:solidFill>
              <a:schemeClr val="tx1"/>
            </a:solidFill>
          </a:endParaRPr>
        </a:p>
      </dgm:t>
    </dgm:pt>
    <dgm:pt modelId="{97CCD686-67EF-4B7B-9BB6-06E8B936ECA8}" type="parTrans" cxnId="{B81B8536-1511-476F-AD3F-540DC8AD5F96}">
      <dgm:prSet/>
      <dgm:spPr/>
      <dgm:t>
        <a:bodyPr/>
        <a:lstStyle/>
        <a:p>
          <a:endParaRPr lang="hu-HU"/>
        </a:p>
      </dgm:t>
    </dgm:pt>
    <dgm:pt modelId="{1AB271AF-13D1-49E8-8FA9-841018353B95}" type="sibTrans" cxnId="{B81B8536-1511-476F-AD3F-540DC8AD5F96}">
      <dgm:prSet/>
      <dgm:spPr/>
      <dgm:t>
        <a:bodyPr/>
        <a:lstStyle/>
        <a:p>
          <a:endParaRPr lang="hu-HU"/>
        </a:p>
      </dgm:t>
    </dgm:pt>
    <dgm:pt modelId="{55347183-B0F0-411E-B5EC-E5F9F0EB53A5}">
      <dgm:prSet phldrT="[Szöveg]"/>
      <dgm:spPr/>
      <dgm:t>
        <a:bodyPr/>
        <a:lstStyle/>
        <a:p>
          <a:r>
            <a:rPr lang="hu-HU" altLang="hu-HU" dirty="0" smtClean="0">
              <a:solidFill>
                <a:schemeClr val="tx1"/>
              </a:solidFill>
            </a:rPr>
            <a:t>Integrációs fejlesztések</a:t>
          </a:r>
          <a:endParaRPr lang="hu-HU" dirty="0">
            <a:solidFill>
              <a:schemeClr val="tx1"/>
            </a:solidFill>
          </a:endParaRPr>
        </a:p>
      </dgm:t>
    </dgm:pt>
    <dgm:pt modelId="{2E41B862-EA9C-4C84-8ABE-F94D10417809}" type="parTrans" cxnId="{531934F8-C780-4B81-A9DD-E01470BB3BE9}">
      <dgm:prSet/>
      <dgm:spPr/>
      <dgm:t>
        <a:bodyPr/>
        <a:lstStyle/>
        <a:p>
          <a:endParaRPr lang="hu-HU"/>
        </a:p>
      </dgm:t>
    </dgm:pt>
    <dgm:pt modelId="{F0312487-B399-41F8-A58E-5D5B73A1C5CA}" type="sibTrans" cxnId="{531934F8-C780-4B81-A9DD-E01470BB3BE9}">
      <dgm:prSet/>
      <dgm:spPr/>
      <dgm:t>
        <a:bodyPr/>
        <a:lstStyle/>
        <a:p>
          <a:endParaRPr lang="hu-HU"/>
        </a:p>
      </dgm:t>
    </dgm:pt>
    <dgm:pt modelId="{1FA1C1A3-8CB8-4EA2-B422-A8D22CB45303}" type="pres">
      <dgm:prSet presAssocID="{DFE04EE7-D8B4-44C9-82D9-36868682615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1875F63F-67D3-4DD7-BE29-CE3EA77FF272}" type="pres">
      <dgm:prSet presAssocID="{DFE04EE7-D8B4-44C9-82D9-36868682615E}" presName="Name1" presStyleCnt="0"/>
      <dgm:spPr/>
    </dgm:pt>
    <dgm:pt modelId="{47A1D97E-E6DD-4A34-99EC-620C2D877F46}" type="pres">
      <dgm:prSet presAssocID="{DFE04EE7-D8B4-44C9-82D9-36868682615E}" presName="cycle" presStyleCnt="0"/>
      <dgm:spPr/>
    </dgm:pt>
    <dgm:pt modelId="{7A49101A-5D00-41D0-AC70-46B941BD2DF9}" type="pres">
      <dgm:prSet presAssocID="{DFE04EE7-D8B4-44C9-82D9-36868682615E}" presName="srcNode" presStyleLbl="node1" presStyleIdx="0" presStyleCnt="5"/>
      <dgm:spPr/>
    </dgm:pt>
    <dgm:pt modelId="{12DC901A-B468-4469-9DEE-93AB3DCD84BA}" type="pres">
      <dgm:prSet presAssocID="{DFE04EE7-D8B4-44C9-82D9-36868682615E}" presName="conn" presStyleLbl="parChTrans1D2" presStyleIdx="0" presStyleCnt="1"/>
      <dgm:spPr/>
      <dgm:t>
        <a:bodyPr/>
        <a:lstStyle/>
        <a:p>
          <a:endParaRPr lang="hu-HU"/>
        </a:p>
      </dgm:t>
    </dgm:pt>
    <dgm:pt modelId="{659EE7F2-BC3F-4CEC-BD65-256B9273D66A}" type="pres">
      <dgm:prSet presAssocID="{DFE04EE7-D8B4-44C9-82D9-36868682615E}" presName="extraNode" presStyleLbl="node1" presStyleIdx="0" presStyleCnt="5"/>
      <dgm:spPr/>
    </dgm:pt>
    <dgm:pt modelId="{CF18F7CB-5360-438D-B5A4-2B9D852206B9}" type="pres">
      <dgm:prSet presAssocID="{DFE04EE7-D8B4-44C9-82D9-36868682615E}" presName="dstNode" presStyleLbl="node1" presStyleIdx="0" presStyleCnt="5"/>
      <dgm:spPr/>
    </dgm:pt>
    <dgm:pt modelId="{4B96CD61-F148-4256-9F2C-BDC408D1E626}" type="pres">
      <dgm:prSet presAssocID="{C742E0E2-E1A4-4BA8-9320-1A3CE62865D9}" presName="text_1" presStyleLbl="node1" presStyleIdx="0" presStyleCnt="5" custLinFactNeighborX="750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456D477-F992-452C-84C3-45B94CF6A12A}" type="pres">
      <dgm:prSet presAssocID="{C742E0E2-E1A4-4BA8-9320-1A3CE62865D9}" presName="accent_1" presStyleCnt="0"/>
      <dgm:spPr/>
    </dgm:pt>
    <dgm:pt modelId="{6644933D-FBEF-41F8-A84D-619D10076D89}" type="pres">
      <dgm:prSet presAssocID="{C742E0E2-E1A4-4BA8-9320-1A3CE62865D9}" presName="accentRepeatNode" presStyleLbl="solidFgAcc1" presStyleIdx="0" presStyleCnt="5"/>
      <dgm:spPr/>
    </dgm:pt>
    <dgm:pt modelId="{F37BEA43-7154-48E1-AC82-7860187DFEFD}" type="pres">
      <dgm:prSet presAssocID="{1BB04340-E21E-47B8-BB4E-76E7E51A844F}" presName="text_2" presStyleLbl="node1" presStyleIdx="1" presStyleCnt="5" custLinFactNeighborX="789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6BB3208-2067-41B7-8D93-B5DC7772E0A5}" type="pres">
      <dgm:prSet presAssocID="{1BB04340-E21E-47B8-BB4E-76E7E51A844F}" presName="accent_2" presStyleCnt="0"/>
      <dgm:spPr/>
    </dgm:pt>
    <dgm:pt modelId="{84B13B6B-F0F4-4AD2-A858-9F3DEBC5509C}" type="pres">
      <dgm:prSet presAssocID="{1BB04340-E21E-47B8-BB4E-76E7E51A844F}" presName="accentRepeatNode" presStyleLbl="solidFgAcc1" presStyleIdx="1" presStyleCnt="5"/>
      <dgm:spPr/>
    </dgm:pt>
    <dgm:pt modelId="{C9849684-818C-4DE6-AF74-B282E0C19E05}" type="pres">
      <dgm:prSet presAssocID="{601817C5-F166-47C3-9EE4-8FE06586C8E1}" presName="text_3" presStyleLbl="node1" presStyleIdx="2" presStyleCnt="5" custLinFactNeighborX="802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CA3C0F2-3DA4-4A70-B465-ACF6CC6CF1D8}" type="pres">
      <dgm:prSet presAssocID="{601817C5-F166-47C3-9EE4-8FE06586C8E1}" presName="accent_3" presStyleCnt="0"/>
      <dgm:spPr/>
    </dgm:pt>
    <dgm:pt modelId="{AC5DB61A-636B-4BEA-8175-61C79089FD99}" type="pres">
      <dgm:prSet presAssocID="{601817C5-F166-47C3-9EE4-8FE06586C8E1}" presName="accentRepeatNode" presStyleLbl="solidFgAcc1" presStyleIdx="2" presStyleCnt="5"/>
      <dgm:spPr/>
    </dgm:pt>
    <dgm:pt modelId="{4123C7DE-22A5-47AC-A356-898146FF34DE}" type="pres">
      <dgm:prSet presAssocID="{C8BFB00D-AA4C-4AF6-867F-1152C14C8259}" presName="text_4" presStyleLbl="node1" presStyleIdx="3" presStyleCnt="5" custLinFactNeighborX="789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4188FBC-4F99-4352-9D00-2DEA0F55211D}" type="pres">
      <dgm:prSet presAssocID="{C8BFB00D-AA4C-4AF6-867F-1152C14C8259}" presName="accent_4" presStyleCnt="0"/>
      <dgm:spPr/>
    </dgm:pt>
    <dgm:pt modelId="{8700B2D7-F881-4B44-B706-057090B78EB5}" type="pres">
      <dgm:prSet presAssocID="{C8BFB00D-AA4C-4AF6-867F-1152C14C8259}" presName="accentRepeatNode" presStyleLbl="solidFgAcc1" presStyleIdx="3" presStyleCnt="5"/>
      <dgm:spPr/>
    </dgm:pt>
    <dgm:pt modelId="{64FCC54F-F157-4349-9380-59805A1E8E1D}" type="pres">
      <dgm:prSet presAssocID="{55347183-B0F0-411E-B5EC-E5F9F0EB53A5}" presName="text_5" presStyleLbl="node1" presStyleIdx="4" presStyleCnt="5" custLinFactNeighborX="750" custLinFactNeighborY="-770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4429A12-0368-4316-9054-0CBFF02801F9}" type="pres">
      <dgm:prSet presAssocID="{55347183-B0F0-411E-B5EC-E5F9F0EB53A5}" presName="accent_5" presStyleCnt="0"/>
      <dgm:spPr/>
    </dgm:pt>
    <dgm:pt modelId="{4BBA33F1-99E1-43CE-BDD5-DFE665B10061}" type="pres">
      <dgm:prSet presAssocID="{55347183-B0F0-411E-B5EC-E5F9F0EB53A5}" presName="accentRepeatNode" presStyleLbl="solidFgAcc1" presStyleIdx="4" presStyleCnt="5"/>
      <dgm:spPr/>
    </dgm:pt>
  </dgm:ptLst>
  <dgm:cxnLst>
    <dgm:cxn modelId="{A8713103-7340-4A10-99F6-29FB1256D9FC}" srcId="{DFE04EE7-D8B4-44C9-82D9-36868682615E}" destId="{1BB04340-E21E-47B8-BB4E-76E7E51A844F}" srcOrd="1" destOrd="0" parTransId="{6C6F70DE-86CB-4A65-A678-447854B08784}" sibTransId="{0E017286-ED63-431A-B697-0C2310DBF909}"/>
    <dgm:cxn modelId="{82E622EB-2E8A-420C-A781-B23C125F8BBC}" type="presOf" srcId="{55347183-B0F0-411E-B5EC-E5F9F0EB53A5}" destId="{64FCC54F-F157-4349-9380-59805A1E8E1D}" srcOrd="0" destOrd="0" presId="urn:microsoft.com/office/officeart/2008/layout/VerticalCurvedList"/>
    <dgm:cxn modelId="{531934F8-C780-4B81-A9DD-E01470BB3BE9}" srcId="{DFE04EE7-D8B4-44C9-82D9-36868682615E}" destId="{55347183-B0F0-411E-B5EC-E5F9F0EB53A5}" srcOrd="4" destOrd="0" parTransId="{2E41B862-EA9C-4C84-8ABE-F94D10417809}" sibTransId="{F0312487-B399-41F8-A58E-5D5B73A1C5CA}"/>
    <dgm:cxn modelId="{45565150-EF31-4903-A53A-1888FE0098EF}" srcId="{DFE04EE7-D8B4-44C9-82D9-36868682615E}" destId="{C742E0E2-E1A4-4BA8-9320-1A3CE62865D9}" srcOrd="0" destOrd="0" parTransId="{508EA0DA-3CD0-4974-94F5-6D97BA0F26FB}" sibTransId="{E8D3AB7D-9CE2-4FE6-8171-2DA9C9DCF437}"/>
    <dgm:cxn modelId="{B3CDFF67-FD0F-4E48-BE86-DCFD706E559D}" type="presOf" srcId="{1BB04340-E21E-47B8-BB4E-76E7E51A844F}" destId="{F37BEA43-7154-48E1-AC82-7860187DFEFD}" srcOrd="0" destOrd="0" presId="urn:microsoft.com/office/officeart/2008/layout/VerticalCurvedList"/>
    <dgm:cxn modelId="{2DB7A815-A867-47EE-8A4C-429B315D7FDB}" type="presOf" srcId="{C742E0E2-E1A4-4BA8-9320-1A3CE62865D9}" destId="{4B96CD61-F148-4256-9F2C-BDC408D1E626}" srcOrd="0" destOrd="0" presId="urn:microsoft.com/office/officeart/2008/layout/VerticalCurvedList"/>
    <dgm:cxn modelId="{6B73A93C-629F-4AE3-9543-BA94A7FEFB43}" type="presOf" srcId="{601817C5-F166-47C3-9EE4-8FE06586C8E1}" destId="{C9849684-818C-4DE6-AF74-B282E0C19E05}" srcOrd="0" destOrd="0" presId="urn:microsoft.com/office/officeart/2008/layout/VerticalCurvedList"/>
    <dgm:cxn modelId="{B81B8536-1511-476F-AD3F-540DC8AD5F96}" srcId="{DFE04EE7-D8B4-44C9-82D9-36868682615E}" destId="{C8BFB00D-AA4C-4AF6-867F-1152C14C8259}" srcOrd="3" destOrd="0" parTransId="{97CCD686-67EF-4B7B-9BB6-06E8B936ECA8}" sibTransId="{1AB271AF-13D1-49E8-8FA9-841018353B95}"/>
    <dgm:cxn modelId="{ABE955EF-B267-4652-B887-22886603582A}" srcId="{DFE04EE7-D8B4-44C9-82D9-36868682615E}" destId="{601817C5-F166-47C3-9EE4-8FE06586C8E1}" srcOrd="2" destOrd="0" parTransId="{AD285A56-E4F9-4FCE-9E19-B5D6CB077104}" sibTransId="{5B2B850F-FD9C-422E-83EA-2B5CBE29904E}"/>
    <dgm:cxn modelId="{515B8435-8729-44E1-BEDA-7847E21565A2}" type="presOf" srcId="{DFE04EE7-D8B4-44C9-82D9-36868682615E}" destId="{1FA1C1A3-8CB8-4EA2-B422-A8D22CB45303}" srcOrd="0" destOrd="0" presId="urn:microsoft.com/office/officeart/2008/layout/VerticalCurvedList"/>
    <dgm:cxn modelId="{C60F1602-360D-4435-B279-6D904C06FFEB}" type="presOf" srcId="{C8BFB00D-AA4C-4AF6-867F-1152C14C8259}" destId="{4123C7DE-22A5-47AC-A356-898146FF34DE}" srcOrd="0" destOrd="0" presId="urn:microsoft.com/office/officeart/2008/layout/VerticalCurvedList"/>
    <dgm:cxn modelId="{2BAB947E-26CE-4480-B785-77EFF1E2F25C}" type="presOf" srcId="{E8D3AB7D-9CE2-4FE6-8171-2DA9C9DCF437}" destId="{12DC901A-B468-4469-9DEE-93AB3DCD84BA}" srcOrd="0" destOrd="0" presId="urn:microsoft.com/office/officeart/2008/layout/VerticalCurvedList"/>
    <dgm:cxn modelId="{9FBEA8A2-77AE-4825-A4B1-15C0C7D63EDD}" type="presParOf" srcId="{1FA1C1A3-8CB8-4EA2-B422-A8D22CB45303}" destId="{1875F63F-67D3-4DD7-BE29-CE3EA77FF272}" srcOrd="0" destOrd="0" presId="urn:microsoft.com/office/officeart/2008/layout/VerticalCurvedList"/>
    <dgm:cxn modelId="{39B0ED5F-82B2-4B87-9026-D3DD0EB51744}" type="presParOf" srcId="{1875F63F-67D3-4DD7-BE29-CE3EA77FF272}" destId="{47A1D97E-E6DD-4A34-99EC-620C2D877F46}" srcOrd="0" destOrd="0" presId="urn:microsoft.com/office/officeart/2008/layout/VerticalCurvedList"/>
    <dgm:cxn modelId="{C3FC995D-4177-43DE-8BB4-F40F9C3CB7F7}" type="presParOf" srcId="{47A1D97E-E6DD-4A34-99EC-620C2D877F46}" destId="{7A49101A-5D00-41D0-AC70-46B941BD2DF9}" srcOrd="0" destOrd="0" presId="urn:microsoft.com/office/officeart/2008/layout/VerticalCurvedList"/>
    <dgm:cxn modelId="{F984AC44-054F-48DF-ABBD-6E62E22917E6}" type="presParOf" srcId="{47A1D97E-E6DD-4A34-99EC-620C2D877F46}" destId="{12DC901A-B468-4469-9DEE-93AB3DCD84BA}" srcOrd="1" destOrd="0" presId="urn:microsoft.com/office/officeart/2008/layout/VerticalCurvedList"/>
    <dgm:cxn modelId="{9D0804DE-E660-415B-AEB6-C206418E21B6}" type="presParOf" srcId="{47A1D97E-E6DD-4A34-99EC-620C2D877F46}" destId="{659EE7F2-BC3F-4CEC-BD65-256B9273D66A}" srcOrd="2" destOrd="0" presId="urn:microsoft.com/office/officeart/2008/layout/VerticalCurvedList"/>
    <dgm:cxn modelId="{6F8A5D5A-2316-4F1F-A4D9-3BC0C6D3D2E6}" type="presParOf" srcId="{47A1D97E-E6DD-4A34-99EC-620C2D877F46}" destId="{CF18F7CB-5360-438D-B5A4-2B9D852206B9}" srcOrd="3" destOrd="0" presId="urn:microsoft.com/office/officeart/2008/layout/VerticalCurvedList"/>
    <dgm:cxn modelId="{71B394EC-6828-485D-A9A1-8FB3121C11D9}" type="presParOf" srcId="{1875F63F-67D3-4DD7-BE29-CE3EA77FF272}" destId="{4B96CD61-F148-4256-9F2C-BDC408D1E626}" srcOrd="1" destOrd="0" presId="urn:microsoft.com/office/officeart/2008/layout/VerticalCurvedList"/>
    <dgm:cxn modelId="{36B29908-C5E8-4ED1-B784-5236F29B1526}" type="presParOf" srcId="{1875F63F-67D3-4DD7-BE29-CE3EA77FF272}" destId="{F456D477-F992-452C-84C3-45B94CF6A12A}" srcOrd="2" destOrd="0" presId="urn:microsoft.com/office/officeart/2008/layout/VerticalCurvedList"/>
    <dgm:cxn modelId="{04580F15-9E6A-4280-92C6-40CD4D98195C}" type="presParOf" srcId="{F456D477-F992-452C-84C3-45B94CF6A12A}" destId="{6644933D-FBEF-41F8-A84D-619D10076D89}" srcOrd="0" destOrd="0" presId="urn:microsoft.com/office/officeart/2008/layout/VerticalCurvedList"/>
    <dgm:cxn modelId="{CA0D3C17-4C8D-4580-928D-5BFDB4CBC516}" type="presParOf" srcId="{1875F63F-67D3-4DD7-BE29-CE3EA77FF272}" destId="{F37BEA43-7154-48E1-AC82-7860187DFEFD}" srcOrd="3" destOrd="0" presId="urn:microsoft.com/office/officeart/2008/layout/VerticalCurvedList"/>
    <dgm:cxn modelId="{A45E3AF8-A2A0-4152-8433-56E7AEEFB6E1}" type="presParOf" srcId="{1875F63F-67D3-4DD7-BE29-CE3EA77FF272}" destId="{B6BB3208-2067-41B7-8D93-B5DC7772E0A5}" srcOrd="4" destOrd="0" presId="urn:microsoft.com/office/officeart/2008/layout/VerticalCurvedList"/>
    <dgm:cxn modelId="{AF498E76-18E8-403D-B8B6-0E03F2ECAD13}" type="presParOf" srcId="{B6BB3208-2067-41B7-8D93-B5DC7772E0A5}" destId="{84B13B6B-F0F4-4AD2-A858-9F3DEBC5509C}" srcOrd="0" destOrd="0" presId="urn:microsoft.com/office/officeart/2008/layout/VerticalCurvedList"/>
    <dgm:cxn modelId="{AA9B87DF-AA79-4767-A246-9AB5110D8A94}" type="presParOf" srcId="{1875F63F-67D3-4DD7-BE29-CE3EA77FF272}" destId="{C9849684-818C-4DE6-AF74-B282E0C19E05}" srcOrd="5" destOrd="0" presId="urn:microsoft.com/office/officeart/2008/layout/VerticalCurvedList"/>
    <dgm:cxn modelId="{A3A0F77E-7C65-4562-A842-6E1A8BB26125}" type="presParOf" srcId="{1875F63F-67D3-4DD7-BE29-CE3EA77FF272}" destId="{4CA3C0F2-3DA4-4A70-B465-ACF6CC6CF1D8}" srcOrd="6" destOrd="0" presId="urn:microsoft.com/office/officeart/2008/layout/VerticalCurvedList"/>
    <dgm:cxn modelId="{68789698-F533-4B9F-BC72-BD340E9E44B9}" type="presParOf" srcId="{4CA3C0F2-3DA4-4A70-B465-ACF6CC6CF1D8}" destId="{AC5DB61A-636B-4BEA-8175-61C79089FD99}" srcOrd="0" destOrd="0" presId="urn:microsoft.com/office/officeart/2008/layout/VerticalCurvedList"/>
    <dgm:cxn modelId="{567B2BF6-2062-4385-944D-11F6EB077683}" type="presParOf" srcId="{1875F63F-67D3-4DD7-BE29-CE3EA77FF272}" destId="{4123C7DE-22A5-47AC-A356-898146FF34DE}" srcOrd="7" destOrd="0" presId="urn:microsoft.com/office/officeart/2008/layout/VerticalCurvedList"/>
    <dgm:cxn modelId="{387F7E49-A2AC-4015-8528-A4C69679473A}" type="presParOf" srcId="{1875F63F-67D3-4DD7-BE29-CE3EA77FF272}" destId="{94188FBC-4F99-4352-9D00-2DEA0F55211D}" srcOrd="8" destOrd="0" presId="urn:microsoft.com/office/officeart/2008/layout/VerticalCurvedList"/>
    <dgm:cxn modelId="{13503BF0-C051-4152-81BC-FCF349E2F45B}" type="presParOf" srcId="{94188FBC-4F99-4352-9D00-2DEA0F55211D}" destId="{8700B2D7-F881-4B44-B706-057090B78EB5}" srcOrd="0" destOrd="0" presId="urn:microsoft.com/office/officeart/2008/layout/VerticalCurvedList"/>
    <dgm:cxn modelId="{7086B13F-D1E0-45D5-A13C-9E4D22E434CA}" type="presParOf" srcId="{1875F63F-67D3-4DD7-BE29-CE3EA77FF272}" destId="{64FCC54F-F157-4349-9380-59805A1E8E1D}" srcOrd="9" destOrd="0" presId="urn:microsoft.com/office/officeart/2008/layout/VerticalCurvedList"/>
    <dgm:cxn modelId="{A172419E-615B-4920-AB7F-003A04412497}" type="presParOf" srcId="{1875F63F-67D3-4DD7-BE29-CE3EA77FF272}" destId="{84429A12-0368-4316-9054-0CBFF02801F9}" srcOrd="10" destOrd="0" presId="urn:microsoft.com/office/officeart/2008/layout/VerticalCurvedList"/>
    <dgm:cxn modelId="{65EA18DE-4DBC-41E8-974F-F2883EADB546}" type="presParOf" srcId="{84429A12-0368-4316-9054-0CBFF02801F9}" destId="{4BBA33F1-99E1-43CE-BDD5-DFE665B1006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CA361B-0FAB-458E-988B-A2FD628A9BB8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3457EFF9-C4CC-4FAD-9119-5082A15437C1}">
      <dgm:prSet phldrT="[Szöveg]" custT="1"/>
      <dgm:spPr/>
      <dgm:t>
        <a:bodyPr/>
        <a:lstStyle/>
        <a:p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EFER – Elektronikus Fizetési és Elszámolási Rendszer </a:t>
          </a:r>
          <a:endParaRPr lang="hu-HU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67EB5E-AA93-4FC5-98C0-6177A437A100}" type="parTrans" cxnId="{2DFE157D-42B3-499E-9C89-7A4C3C27080A}">
      <dgm:prSet/>
      <dgm:spPr/>
      <dgm:t>
        <a:bodyPr/>
        <a:lstStyle/>
        <a:p>
          <a:endParaRPr lang="hu-HU"/>
        </a:p>
      </dgm:t>
    </dgm:pt>
    <dgm:pt modelId="{99D894C0-0B35-4B37-878F-D5ABBC04D568}" type="sibTrans" cxnId="{2DFE157D-42B3-499E-9C89-7A4C3C27080A}">
      <dgm:prSet/>
      <dgm:spPr/>
      <dgm:t>
        <a:bodyPr/>
        <a:lstStyle/>
        <a:p>
          <a:endParaRPr lang="hu-HU"/>
        </a:p>
      </dgm:t>
    </dgm:pt>
    <dgm:pt modelId="{AA343E87-2EF4-473B-8D0F-28F89747C5D8}">
      <dgm:prSet phldrT="[Szöveg]" custT="1"/>
      <dgm:spPr/>
      <dgm:t>
        <a:bodyPr/>
        <a:lstStyle/>
        <a:p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Elektronikus számla kibocsátás</a:t>
          </a:r>
          <a:endParaRPr lang="hu-HU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179B10-B544-480F-A2F1-1F119296C30C}" type="parTrans" cxnId="{5AEFC7BB-C450-45E8-8CC9-5ABB85596B74}">
      <dgm:prSet/>
      <dgm:spPr/>
      <dgm:t>
        <a:bodyPr/>
        <a:lstStyle/>
        <a:p>
          <a:endParaRPr lang="hu-HU"/>
        </a:p>
      </dgm:t>
    </dgm:pt>
    <dgm:pt modelId="{D9D0EF08-B97C-4DBD-A2D6-2E1F007271A9}" type="sibTrans" cxnId="{5AEFC7BB-C450-45E8-8CC9-5ABB85596B74}">
      <dgm:prSet/>
      <dgm:spPr/>
      <dgm:t>
        <a:bodyPr/>
        <a:lstStyle/>
        <a:p>
          <a:endParaRPr lang="hu-HU"/>
        </a:p>
      </dgm:t>
    </dgm:pt>
    <dgm:pt modelId="{D8D4814C-643F-4FAA-8E34-E9664305F6E7}">
      <dgm:prSet phldrT="[Szöveg]" custT="1"/>
      <dgm:spPr/>
      <dgm:t>
        <a:bodyPr/>
        <a:lstStyle/>
        <a:p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Iratkezelő szakrendszerrel szorosabb integráció </a:t>
          </a:r>
          <a:endParaRPr lang="hu-HU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3F5926-F250-4D54-9FEC-EF4E1D40E7EC}" type="parTrans" cxnId="{CDA64E74-F8F7-4952-A37B-AF881420F4BD}">
      <dgm:prSet/>
      <dgm:spPr/>
      <dgm:t>
        <a:bodyPr/>
        <a:lstStyle/>
        <a:p>
          <a:endParaRPr lang="hu-HU"/>
        </a:p>
      </dgm:t>
    </dgm:pt>
    <dgm:pt modelId="{566C17B2-624D-44DF-A323-6D494EB9D0B9}" type="sibTrans" cxnId="{CDA64E74-F8F7-4952-A37B-AF881420F4BD}">
      <dgm:prSet/>
      <dgm:spPr/>
      <dgm:t>
        <a:bodyPr/>
        <a:lstStyle/>
        <a:p>
          <a:endParaRPr lang="hu-HU"/>
        </a:p>
      </dgm:t>
    </dgm:pt>
    <dgm:pt modelId="{CCFCA2B8-20AD-4F53-BD55-08555A6516B3}" type="pres">
      <dgm:prSet presAssocID="{36CA361B-0FAB-458E-988B-A2FD628A9B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62D55675-CC4C-40CA-94B2-1333BDD4714F}" type="pres">
      <dgm:prSet presAssocID="{36CA361B-0FAB-458E-988B-A2FD628A9BB8}" presName="Name1" presStyleCnt="0"/>
      <dgm:spPr/>
      <dgm:t>
        <a:bodyPr/>
        <a:lstStyle/>
        <a:p>
          <a:endParaRPr lang="hu-HU"/>
        </a:p>
      </dgm:t>
    </dgm:pt>
    <dgm:pt modelId="{4D800248-9249-46E5-85D1-624CFFDE69E2}" type="pres">
      <dgm:prSet presAssocID="{36CA361B-0FAB-458E-988B-A2FD628A9BB8}" presName="cycle" presStyleCnt="0"/>
      <dgm:spPr/>
      <dgm:t>
        <a:bodyPr/>
        <a:lstStyle/>
        <a:p>
          <a:endParaRPr lang="hu-HU"/>
        </a:p>
      </dgm:t>
    </dgm:pt>
    <dgm:pt modelId="{3D627E9C-2022-46AA-8F46-FF818D809A7D}" type="pres">
      <dgm:prSet presAssocID="{36CA361B-0FAB-458E-988B-A2FD628A9BB8}" presName="srcNode" presStyleLbl="node1" presStyleIdx="0" presStyleCnt="3"/>
      <dgm:spPr/>
      <dgm:t>
        <a:bodyPr/>
        <a:lstStyle/>
        <a:p>
          <a:endParaRPr lang="hu-HU"/>
        </a:p>
      </dgm:t>
    </dgm:pt>
    <dgm:pt modelId="{04B989B7-5BF7-48AC-B3A6-8B962BF2F57C}" type="pres">
      <dgm:prSet presAssocID="{36CA361B-0FAB-458E-988B-A2FD628A9BB8}" presName="conn" presStyleLbl="parChTrans1D2" presStyleIdx="0" presStyleCnt="1"/>
      <dgm:spPr/>
      <dgm:t>
        <a:bodyPr/>
        <a:lstStyle/>
        <a:p>
          <a:endParaRPr lang="hu-HU"/>
        </a:p>
      </dgm:t>
    </dgm:pt>
    <dgm:pt modelId="{E8C54CEB-6E09-437B-9516-B15CC0D39279}" type="pres">
      <dgm:prSet presAssocID="{36CA361B-0FAB-458E-988B-A2FD628A9BB8}" presName="extraNode" presStyleLbl="node1" presStyleIdx="0" presStyleCnt="3"/>
      <dgm:spPr/>
      <dgm:t>
        <a:bodyPr/>
        <a:lstStyle/>
        <a:p>
          <a:endParaRPr lang="hu-HU"/>
        </a:p>
      </dgm:t>
    </dgm:pt>
    <dgm:pt modelId="{B03B7DB2-42E3-459D-998C-FA15AFA2F497}" type="pres">
      <dgm:prSet presAssocID="{36CA361B-0FAB-458E-988B-A2FD628A9BB8}" presName="dstNode" presStyleLbl="node1" presStyleIdx="0" presStyleCnt="3"/>
      <dgm:spPr/>
      <dgm:t>
        <a:bodyPr/>
        <a:lstStyle/>
        <a:p>
          <a:endParaRPr lang="hu-HU"/>
        </a:p>
      </dgm:t>
    </dgm:pt>
    <dgm:pt modelId="{70AAA1DA-B809-44B3-B276-6911A08F46CF}" type="pres">
      <dgm:prSet presAssocID="{3457EFF9-C4CC-4FAD-9119-5082A15437C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BEFCCAC-F12B-45E6-91C2-B8DE7360A25D}" type="pres">
      <dgm:prSet presAssocID="{3457EFF9-C4CC-4FAD-9119-5082A15437C1}" presName="accent_1" presStyleCnt="0"/>
      <dgm:spPr/>
      <dgm:t>
        <a:bodyPr/>
        <a:lstStyle/>
        <a:p>
          <a:endParaRPr lang="hu-HU"/>
        </a:p>
      </dgm:t>
    </dgm:pt>
    <dgm:pt modelId="{5C8EB873-F0F1-486A-AA81-C26562CC78A7}" type="pres">
      <dgm:prSet presAssocID="{3457EFF9-C4CC-4FAD-9119-5082A15437C1}" presName="accentRepeatNode" presStyleLbl="solidFgAcc1" presStyleIdx="0" presStyleCnt="3"/>
      <dgm:spPr/>
      <dgm:t>
        <a:bodyPr/>
        <a:lstStyle/>
        <a:p>
          <a:endParaRPr lang="hu-HU"/>
        </a:p>
      </dgm:t>
    </dgm:pt>
    <dgm:pt modelId="{F1E80BF4-1AC8-4E34-903A-F1EE28415105}" type="pres">
      <dgm:prSet presAssocID="{AA343E87-2EF4-473B-8D0F-28F89747C5D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738B752-A8A0-46C5-9D7D-1787E35A1E6C}" type="pres">
      <dgm:prSet presAssocID="{AA343E87-2EF4-473B-8D0F-28F89747C5D8}" presName="accent_2" presStyleCnt="0"/>
      <dgm:spPr/>
      <dgm:t>
        <a:bodyPr/>
        <a:lstStyle/>
        <a:p>
          <a:endParaRPr lang="hu-HU"/>
        </a:p>
      </dgm:t>
    </dgm:pt>
    <dgm:pt modelId="{74BB2FAD-07E6-4897-ADAF-BF5AFAAEFB2B}" type="pres">
      <dgm:prSet presAssocID="{AA343E87-2EF4-473B-8D0F-28F89747C5D8}" presName="accentRepeatNode" presStyleLbl="solidFgAcc1" presStyleIdx="1" presStyleCnt="3"/>
      <dgm:spPr/>
      <dgm:t>
        <a:bodyPr/>
        <a:lstStyle/>
        <a:p>
          <a:endParaRPr lang="hu-HU"/>
        </a:p>
      </dgm:t>
    </dgm:pt>
    <dgm:pt modelId="{2C6158AC-EC09-4256-BD24-47BCC9370E06}" type="pres">
      <dgm:prSet presAssocID="{D8D4814C-643F-4FAA-8E34-E9664305F6E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848AA2-8D74-4B5D-A20F-1731ACE618CB}" type="pres">
      <dgm:prSet presAssocID="{D8D4814C-643F-4FAA-8E34-E9664305F6E7}" presName="accent_3" presStyleCnt="0"/>
      <dgm:spPr/>
      <dgm:t>
        <a:bodyPr/>
        <a:lstStyle/>
        <a:p>
          <a:endParaRPr lang="hu-HU"/>
        </a:p>
      </dgm:t>
    </dgm:pt>
    <dgm:pt modelId="{E8C0DB19-3FBD-47CF-BBC4-61F2C4F3125E}" type="pres">
      <dgm:prSet presAssocID="{D8D4814C-643F-4FAA-8E34-E9664305F6E7}" presName="accentRepeatNode" presStyleLbl="solidFgAcc1" presStyleIdx="2" presStyleCnt="3"/>
      <dgm:spPr/>
      <dgm:t>
        <a:bodyPr/>
        <a:lstStyle/>
        <a:p>
          <a:endParaRPr lang="hu-HU"/>
        </a:p>
      </dgm:t>
    </dgm:pt>
  </dgm:ptLst>
  <dgm:cxnLst>
    <dgm:cxn modelId="{2DFE157D-42B3-499E-9C89-7A4C3C27080A}" srcId="{36CA361B-0FAB-458E-988B-A2FD628A9BB8}" destId="{3457EFF9-C4CC-4FAD-9119-5082A15437C1}" srcOrd="0" destOrd="0" parTransId="{0F67EB5E-AA93-4FC5-98C0-6177A437A100}" sibTransId="{99D894C0-0B35-4B37-878F-D5ABBC04D568}"/>
    <dgm:cxn modelId="{CDA64E74-F8F7-4952-A37B-AF881420F4BD}" srcId="{36CA361B-0FAB-458E-988B-A2FD628A9BB8}" destId="{D8D4814C-643F-4FAA-8E34-E9664305F6E7}" srcOrd="2" destOrd="0" parTransId="{A53F5926-F250-4D54-9FEC-EF4E1D40E7EC}" sibTransId="{566C17B2-624D-44DF-A323-6D494EB9D0B9}"/>
    <dgm:cxn modelId="{F312B2E2-91AA-48CB-8CE8-979AAE1972ED}" type="presOf" srcId="{99D894C0-0B35-4B37-878F-D5ABBC04D568}" destId="{04B989B7-5BF7-48AC-B3A6-8B962BF2F57C}" srcOrd="0" destOrd="0" presId="urn:microsoft.com/office/officeart/2008/layout/VerticalCurvedList"/>
    <dgm:cxn modelId="{7B792C33-88F2-414F-B2C2-665773B446C1}" type="presOf" srcId="{D8D4814C-643F-4FAA-8E34-E9664305F6E7}" destId="{2C6158AC-EC09-4256-BD24-47BCC9370E06}" srcOrd="0" destOrd="0" presId="urn:microsoft.com/office/officeart/2008/layout/VerticalCurvedList"/>
    <dgm:cxn modelId="{5AEFC7BB-C450-45E8-8CC9-5ABB85596B74}" srcId="{36CA361B-0FAB-458E-988B-A2FD628A9BB8}" destId="{AA343E87-2EF4-473B-8D0F-28F89747C5D8}" srcOrd="1" destOrd="0" parTransId="{0E179B10-B544-480F-A2F1-1F119296C30C}" sibTransId="{D9D0EF08-B97C-4DBD-A2D6-2E1F007271A9}"/>
    <dgm:cxn modelId="{ADD8FCEC-B9CC-4219-894A-8F23B1D6DA5C}" type="presOf" srcId="{3457EFF9-C4CC-4FAD-9119-5082A15437C1}" destId="{70AAA1DA-B809-44B3-B276-6911A08F46CF}" srcOrd="0" destOrd="0" presId="urn:microsoft.com/office/officeart/2008/layout/VerticalCurvedList"/>
    <dgm:cxn modelId="{AEAC74CA-28F2-4684-8B08-498718DB8127}" type="presOf" srcId="{AA343E87-2EF4-473B-8D0F-28F89747C5D8}" destId="{F1E80BF4-1AC8-4E34-903A-F1EE28415105}" srcOrd="0" destOrd="0" presId="urn:microsoft.com/office/officeart/2008/layout/VerticalCurvedList"/>
    <dgm:cxn modelId="{8EC365D5-91BD-466F-8D09-FF290A290FC8}" type="presOf" srcId="{36CA361B-0FAB-458E-988B-A2FD628A9BB8}" destId="{CCFCA2B8-20AD-4F53-BD55-08555A6516B3}" srcOrd="0" destOrd="0" presId="urn:microsoft.com/office/officeart/2008/layout/VerticalCurvedList"/>
    <dgm:cxn modelId="{78F46F96-B741-41D1-A758-DAD9C84BCC8A}" type="presParOf" srcId="{CCFCA2B8-20AD-4F53-BD55-08555A6516B3}" destId="{62D55675-CC4C-40CA-94B2-1333BDD4714F}" srcOrd="0" destOrd="0" presId="urn:microsoft.com/office/officeart/2008/layout/VerticalCurvedList"/>
    <dgm:cxn modelId="{5F99A189-7088-4659-B04D-C007B4F54271}" type="presParOf" srcId="{62D55675-CC4C-40CA-94B2-1333BDD4714F}" destId="{4D800248-9249-46E5-85D1-624CFFDE69E2}" srcOrd="0" destOrd="0" presId="urn:microsoft.com/office/officeart/2008/layout/VerticalCurvedList"/>
    <dgm:cxn modelId="{E7148481-5291-4358-8081-C6FE4057EB59}" type="presParOf" srcId="{4D800248-9249-46E5-85D1-624CFFDE69E2}" destId="{3D627E9C-2022-46AA-8F46-FF818D809A7D}" srcOrd="0" destOrd="0" presId="urn:microsoft.com/office/officeart/2008/layout/VerticalCurvedList"/>
    <dgm:cxn modelId="{A3BA2784-A4F3-4005-A189-7EB1330E0678}" type="presParOf" srcId="{4D800248-9249-46E5-85D1-624CFFDE69E2}" destId="{04B989B7-5BF7-48AC-B3A6-8B962BF2F57C}" srcOrd="1" destOrd="0" presId="urn:microsoft.com/office/officeart/2008/layout/VerticalCurvedList"/>
    <dgm:cxn modelId="{4F425AD3-0A32-49DC-8E3F-CD15FFAC4054}" type="presParOf" srcId="{4D800248-9249-46E5-85D1-624CFFDE69E2}" destId="{E8C54CEB-6E09-437B-9516-B15CC0D39279}" srcOrd="2" destOrd="0" presId="urn:microsoft.com/office/officeart/2008/layout/VerticalCurvedList"/>
    <dgm:cxn modelId="{DABD7F8A-BADB-41EB-BF3C-7B5FE9BBF6DF}" type="presParOf" srcId="{4D800248-9249-46E5-85D1-624CFFDE69E2}" destId="{B03B7DB2-42E3-459D-998C-FA15AFA2F497}" srcOrd="3" destOrd="0" presId="urn:microsoft.com/office/officeart/2008/layout/VerticalCurvedList"/>
    <dgm:cxn modelId="{84B4FD9F-0EA4-4149-8DC8-40B98586A762}" type="presParOf" srcId="{62D55675-CC4C-40CA-94B2-1333BDD4714F}" destId="{70AAA1DA-B809-44B3-B276-6911A08F46CF}" srcOrd="1" destOrd="0" presId="urn:microsoft.com/office/officeart/2008/layout/VerticalCurvedList"/>
    <dgm:cxn modelId="{1CD3DF6C-6E69-4CB3-BACB-B44F207AA434}" type="presParOf" srcId="{62D55675-CC4C-40CA-94B2-1333BDD4714F}" destId="{EBEFCCAC-F12B-45E6-91C2-B8DE7360A25D}" srcOrd="2" destOrd="0" presId="urn:microsoft.com/office/officeart/2008/layout/VerticalCurvedList"/>
    <dgm:cxn modelId="{6ED2FA74-1693-4EA0-8C48-ECE58EF139D1}" type="presParOf" srcId="{EBEFCCAC-F12B-45E6-91C2-B8DE7360A25D}" destId="{5C8EB873-F0F1-486A-AA81-C26562CC78A7}" srcOrd="0" destOrd="0" presId="urn:microsoft.com/office/officeart/2008/layout/VerticalCurvedList"/>
    <dgm:cxn modelId="{F824688F-699F-4026-9725-4BA7C8B7F71D}" type="presParOf" srcId="{62D55675-CC4C-40CA-94B2-1333BDD4714F}" destId="{F1E80BF4-1AC8-4E34-903A-F1EE28415105}" srcOrd="3" destOrd="0" presId="urn:microsoft.com/office/officeart/2008/layout/VerticalCurvedList"/>
    <dgm:cxn modelId="{713BE077-0C72-4D54-8DCA-09A7D8EF0D9B}" type="presParOf" srcId="{62D55675-CC4C-40CA-94B2-1333BDD4714F}" destId="{4738B752-A8A0-46C5-9D7D-1787E35A1E6C}" srcOrd="4" destOrd="0" presId="urn:microsoft.com/office/officeart/2008/layout/VerticalCurvedList"/>
    <dgm:cxn modelId="{86E0854A-0784-4AC2-AAFC-6BC6DE26D91C}" type="presParOf" srcId="{4738B752-A8A0-46C5-9D7D-1787E35A1E6C}" destId="{74BB2FAD-07E6-4897-ADAF-BF5AFAAEFB2B}" srcOrd="0" destOrd="0" presId="urn:microsoft.com/office/officeart/2008/layout/VerticalCurvedList"/>
    <dgm:cxn modelId="{BABBD45F-E1C4-4F7B-A2BE-383F8F885700}" type="presParOf" srcId="{62D55675-CC4C-40CA-94B2-1333BDD4714F}" destId="{2C6158AC-EC09-4256-BD24-47BCC9370E06}" srcOrd="5" destOrd="0" presId="urn:microsoft.com/office/officeart/2008/layout/VerticalCurvedList"/>
    <dgm:cxn modelId="{412FCA88-8FFC-4E8D-BCA3-254C4E41B8F0}" type="presParOf" srcId="{62D55675-CC4C-40CA-94B2-1333BDD4714F}" destId="{BD848AA2-8D74-4B5D-A20F-1731ACE618CB}" srcOrd="6" destOrd="0" presId="urn:microsoft.com/office/officeart/2008/layout/VerticalCurvedList"/>
    <dgm:cxn modelId="{E40466FD-1D8E-4788-8FFC-899834042771}" type="presParOf" srcId="{BD848AA2-8D74-4B5D-A20F-1731ACE618CB}" destId="{E8C0DB19-3FBD-47CF-BBC4-61F2C4F3125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B885C-616A-4A9D-BE50-9D1EF2807092}">
      <dsp:nvSpPr>
        <dsp:cNvPr id="0" name=""/>
        <dsp:cNvSpPr/>
      </dsp:nvSpPr>
      <dsp:spPr>
        <a:xfrm>
          <a:off x="0" y="0"/>
          <a:ext cx="4775530" cy="13681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700" b="1" kern="1200" dirty="0" smtClean="0">
              <a:solidFill>
                <a:schemeClr val="tx1"/>
              </a:solidFill>
            </a:rPr>
            <a:t>Felhasználók számára releváns</a:t>
          </a:r>
          <a:endParaRPr lang="hu-HU" sz="3700" b="1" kern="1200" dirty="0">
            <a:solidFill>
              <a:schemeClr val="tx1"/>
            </a:solidFill>
          </a:endParaRPr>
        </a:p>
      </dsp:txBody>
      <dsp:txXfrm>
        <a:off x="40072" y="40072"/>
        <a:ext cx="4695386" cy="1288007"/>
      </dsp:txXfrm>
    </dsp:sp>
    <dsp:sp modelId="{6B470070-746C-456C-A78D-2B2C9880436E}">
      <dsp:nvSpPr>
        <dsp:cNvPr id="0" name=""/>
        <dsp:cNvSpPr/>
      </dsp:nvSpPr>
      <dsp:spPr>
        <a:xfrm>
          <a:off x="5253643" y="91909"/>
          <a:ext cx="1013599" cy="11843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000" kern="1200"/>
        </a:p>
      </dsp:txBody>
      <dsp:txXfrm>
        <a:off x="5253643" y="328775"/>
        <a:ext cx="709519" cy="710599"/>
      </dsp:txXfrm>
    </dsp:sp>
    <dsp:sp modelId="{9455D16F-DA93-4765-B009-AD92ECC87F0B}">
      <dsp:nvSpPr>
        <dsp:cNvPr id="0" name=""/>
        <dsp:cNvSpPr/>
      </dsp:nvSpPr>
      <dsp:spPr>
        <a:xfrm>
          <a:off x="6687982" y="0"/>
          <a:ext cx="4775530" cy="1368151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700" b="1" kern="1200" dirty="0" smtClean="0">
              <a:solidFill>
                <a:schemeClr val="tx1"/>
              </a:solidFill>
            </a:rPr>
            <a:t>Automatizmusok kiterjesztése</a:t>
          </a:r>
          <a:endParaRPr lang="hu-HU" sz="3700" b="1" kern="1200" dirty="0">
            <a:solidFill>
              <a:schemeClr val="tx1"/>
            </a:solidFill>
          </a:endParaRPr>
        </a:p>
      </dsp:txBody>
      <dsp:txXfrm>
        <a:off x="6728054" y="40072"/>
        <a:ext cx="4695386" cy="1288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C901A-B468-4469-9DEE-93AB3DCD84BA}">
      <dsp:nvSpPr>
        <dsp:cNvPr id="0" name=""/>
        <dsp:cNvSpPr/>
      </dsp:nvSpPr>
      <dsp:spPr>
        <a:xfrm>
          <a:off x="-4468251" y="-685239"/>
          <a:ext cx="5323036" cy="5323036"/>
        </a:xfrm>
        <a:prstGeom prst="blockArc">
          <a:avLst>
            <a:gd name="adj1" fmla="val 18900000"/>
            <a:gd name="adj2" fmla="val 2700000"/>
            <a:gd name="adj3" fmla="val 406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6CD61-F148-4256-9F2C-BDC408D1E626}">
      <dsp:nvSpPr>
        <dsp:cNvPr id="0" name=""/>
        <dsp:cNvSpPr/>
      </dsp:nvSpPr>
      <dsp:spPr>
        <a:xfrm>
          <a:off x="427666" y="208890"/>
          <a:ext cx="11395189" cy="49422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29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>
              <a:solidFill>
                <a:schemeClr val="tx1"/>
              </a:solidFill>
            </a:rPr>
            <a:t>Könyvelési automatizmusok kiterjesztése </a:t>
          </a:r>
          <a:endParaRPr lang="hu-HU" sz="2700" kern="1200" dirty="0">
            <a:solidFill>
              <a:schemeClr val="tx1"/>
            </a:solidFill>
          </a:endParaRPr>
        </a:p>
      </dsp:txBody>
      <dsp:txXfrm>
        <a:off x="427666" y="208890"/>
        <a:ext cx="11395189" cy="494227"/>
      </dsp:txXfrm>
    </dsp:sp>
    <dsp:sp modelId="{6644933D-FBEF-41F8-A84D-619D10076D89}">
      <dsp:nvSpPr>
        <dsp:cNvPr id="0" name=""/>
        <dsp:cNvSpPr/>
      </dsp:nvSpPr>
      <dsp:spPr>
        <a:xfrm>
          <a:off x="65347" y="185177"/>
          <a:ext cx="617784" cy="6177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BEA43-7154-48E1-AC82-7860187DFEFD}">
      <dsp:nvSpPr>
        <dsp:cNvPr id="0" name=""/>
        <dsp:cNvSpPr/>
      </dsp:nvSpPr>
      <dsp:spPr>
        <a:xfrm>
          <a:off x="781815" y="949994"/>
          <a:ext cx="11041040" cy="494227"/>
        </a:xfrm>
        <a:prstGeom prst="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29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>
              <a:solidFill>
                <a:schemeClr val="tx1"/>
              </a:solidFill>
            </a:rPr>
            <a:t>Személyi juttatások számviteli elszámolása</a:t>
          </a:r>
          <a:endParaRPr lang="hu-HU" sz="2700" kern="1200" dirty="0">
            <a:solidFill>
              <a:schemeClr val="tx1"/>
            </a:solidFill>
          </a:endParaRPr>
        </a:p>
      </dsp:txBody>
      <dsp:txXfrm>
        <a:off x="781815" y="949994"/>
        <a:ext cx="11041040" cy="494227"/>
      </dsp:txXfrm>
    </dsp:sp>
    <dsp:sp modelId="{84B13B6B-F0F4-4AD2-A858-9F3DEBC5509C}">
      <dsp:nvSpPr>
        <dsp:cNvPr id="0" name=""/>
        <dsp:cNvSpPr/>
      </dsp:nvSpPr>
      <dsp:spPr>
        <a:xfrm>
          <a:off x="419496" y="926281"/>
          <a:ext cx="617784" cy="6177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849684-818C-4DE6-AF74-B282E0C19E05}">
      <dsp:nvSpPr>
        <dsp:cNvPr id="0" name=""/>
        <dsp:cNvSpPr/>
      </dsp:nvSpPr>
      <dsp:spPr>
        <a:xfrm>
          <a:off x="890511" y="1691099"/>
          <a:ext cx="10932344" cy="494227"/>
        </a:xfrm>
        <a:prstGeom prst="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29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dirty="0" smtClean="0">
              <a:solidFill>
                <a:schemeClr val="tx1"/>
              </a:solidFill>
            </a:rPr>
            <a:t>Közhatalmi bevételek számviteli elszámolása</a:t>
          </a:r>
          <a:endParaRPr lang="hu-HU" sz="2700" kern="1200" dirty="0">
            <a:solidFill>
              <a:schemeClr val="tx1"/>
            </a:solidFill>
          </a:endParaRPr>
        </a:p>
      </dsp:txBody>
      <dsp:txXfrm>
        <a:off x="890511" y="1691099"/>
        <a:ext cx="10932344" cy="494227"/>
      </dsp:txXfrm>
    </dsp:sp>
    <dsp:sp modelId="{AC5DB61A-636B-4BEA-8175-61C79089FD99}">
      <dsp:nvSpPr>
        <dsp:cNvPr id="0" name=""/>
        <dsp:cNvSpPr/>
      </dsp:nvSpPr>
      <dsp:spPr>
        <a:xfrm>
          <a:off x="528192" y="1667386"/>
          <a:ext cx="617784" cy="6177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3C7DE-22A5-47AC-A356-898146FF34DE}">
      <dsp:nvSpPr>
        <dsp:cNvPr id="0" name=""/>
        <dsp:cNvSpPr/>
      </dsp:nvSpPr>
      <dsp:spPr>
        <a:xfrm>
          <a:off x="781815" y="2432203"/>
          <a:ext cx="11041040" cy="494227"/>
        </a:xfrm>
        <a:prstGeom prst="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29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700" kern="1200" dirty="0" smtClean="0">
              <a:solidFill>
                <a:schemeClr val="tx1"/>
              </a:solidFill>
            </a:rPr>
            <a:t>Ergonómiai fejlesztések </a:t>
          </a:r>
          <a:endParaRPr lang="hu-HU" sz="2700" kern="1200" dirty="0">
            <a:solidFill>
              <a:schemeClr val="tx1"/>
            </a:solidFill>
          </a:endParaRPr>
        </a:p>
      </dsp:txBody>
      <dsp:txXfrm>
        <a:off x="781815" y="2432203"/>
        <a:ext cx="11041040" cy="494227"/>
      </dsp:txXfrm>
    </dsp:sp>
    <dsp:sp modelId="{8700B2D7-F881-4B44-B706-057090B78EB5}">
      <dsp:nvSpPr>
        <dsp:cNvPr id="0" name=""/>
        <dsp:cNvSpPr/>
      </dsp:nvSpPr>
      <dsp:spPr>
        <a:xfrm>
          <a:off x="419496" y="2408490"/>
          <a:ext cx="617784" cy="6177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FCC54F-F157-4349-9380-59805A1E8E1D}">
      <dsp:nvSpPr>
        <dsp:cNvPr id="0" name=""/>
        <dsp:cNvSpPr/>
      </dsp:nvSpPr>
      <dsp:spPr>
        <a:xfrm>
          <a:off x="427666" y="3173308"/>
          <a:ext cx="11395189" cy="494227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293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altLang="hu-HU" sz="2700" kern="1200" dirty="0" smtClean="0">
              <a:solidFill>
                <a:schemeClr val="tx1"/>
              </a:solidFill>
            </a:rPr>
            <a:t>Integrációs fejlesztések</a:t>
          </a:r>
          <a:endParaRPr lang="hu-HU" sz="2700" kern="1200" dirty="0">
            <a:solidFill>
              <a:schemeClr val="tx1"/>
            </a:solidFill>
          </a:endParaRPr>
        </a:p>
      </dsp:txBody>
      <dsp:txXfrm>
        <a:off x="427666" y="3173308"/>
        <a:ext cx="11395189" cy="494227"/>
      </dsp:txXfrm>
    </dsp:sp>
    <dsp:sp modelId="{4BBA33F1-99E1-43CE-BDD5-DFE665B10061}">
      <dsp:nvSpPr>
        <dsp:cNvPr id="0" name=""/>
        <dsp:cNvSpPr/>
      </dsp:nvSpPr>
      <dsp:spPr>
        <a:xfrm>
          <a:off x="65347" y="3149595"/>
          <a:ext cx="617784" cy="61778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8336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83363" cy="3703638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83363" cy="3703638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240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7321" y="44624"/>
            <a:ext cx="6266767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240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597320" y="1628802"/>
            <a:ext cx="6815667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7632171" y="1633102"/>
            <a:ext cx="432048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597319" y="44624"/>
            <a:ext cx="5882724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5994400" y="2286000"/>
            <a:ext cx="58928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5994400" y="3886200"/>
            <a:ext cx="57912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.png"/><Relationship Id="rId9" Type="http://schemas.microsoft.com/office/2007/relationships/diagramDrawing" Target="../diagrams/drawin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65968" y="476672"/>
            <a:ext cx="9433048" cy="3096344"/>
          </a:xfrm>
        </p:spPr>
        <p:txBody>
          <a:bodyPr/>
          <a:lstStyle/>
          <a:p>
            <a:r>
              <a:rPr lang="en-US" sz="4000" dirty="0" smtClean="0"/>
              <a:t>ASP </a:t>
            </a:r>
            <a:r>
              <a:rPr lang="en-US" sz="4000" dirty="0"/>
              <a:t>GAZDÁLKODÁSI SZAKRENDSZERREL KAPCSOLATOS TAPASZTALATOK, TOVÁBBFEJLESZTÉSI IRÁNYOK</a:t>
            </a:r>
            <a:endParaRPr lang="hu-HU" sz="4000" dirty="0"/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247A1CBF-0AD4-4D00-A5CC-D362D9F4E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6192862"/>
            <a:ext cx="1152128" cy="407832"/>
          </a:xfrm>
          <a:prstGeom prst="rect">
            <a:avLst/>
          </a:prstGeom>
        </p:spPr>
      </p:pic>
      <p:sp>
        <p:nvSpPr>
          <p:cNvPr id="5" name="Cím 1">
            <a:extLst>
              <a:ext uri="{FF2B5EF4-FFF2-40B4-BE49-F238E27FC236}">
                <a16:creationId xmlns="" xmlns:a16="http://schemas.microsoft.com/office/drawing/2014/main" id="{25B3220E-EA50-4C12-97F8-DE8004DED5B4}"/>
              </a:ext>
            </a:extLst>
          </p:cNvPr>
          <p:cNvSpPr txBox="1">
            <a:spLocks/>
          </p:cNvSpPr>
          <p:nvPr/>
        </p:nvSpPr>
        <p:spPr>
          <a:xfrm>
            <a:off x="1409242" y="3297092"/>
            <a:ext cx="7128792" cy="22355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hu-HU" sz="3000" cap="none" dirty="0" smtClean="0"/>
          </a:p>
          <a:p>
            <a:endParaRPr lang="hu-HU" sz="3000" cap="none" dirty="0"/>
          </a:p>
          <a:p>
            <a:r>
              <a:rPr lang="hu-HU" sz="1800" b="0" cap="none" dirty="0" smtClean="0"/>
              <a:t>Kaltenecker Balázs</a:t>
            </a:r>
          </a:p>
          <a:p>
            <a:r>
              <a:rPr lang="hu-HU" sz="1800" b="0" i="1" cap="none" dirty="0" smtClean="0"/>
              <a:t>Alkalmazási szakértő</a:t>
            </a:r>
          </a:p>
          <a:p>
            <a:r>
              <a:rPr lang="hu-HU" sz="1800" b="0" i="1" cap="none" dirty="0" smtClean="0"/>
              <a:t>Magyar Államkincstár</a:t>
            </a:r>
          </a:p>
          <a:p>
            <a:r>
              <a:rPr lang="hu-HU" sz="3000" cap="none" dirty="0" smtClean="0"/>
              <a:t>               </a:t>
            </a:r>
          </a:p>
          <a:p>
            <a:r>
              <a:rPr lang="hu-HU" sz="3000" cap="none" dirty="0"/>
              <a:t> </a:t>
            </a:r>
            <a:r>
              <a:rPr lang="hu-HU" sz="3000" cap="none" dirty="0" smtClean="0"/>
              <a:t>  </a:t>
            </a:r>
          </a:p>
          <a:p>
            <a:r>
              <a:rPr lang="hu-HU" sz="3000" cap="none" dirty="0"/>
              <a:t> </a:t>
            </a:r>
            <a:r>
              <a:rPr lang="hu-HU" sz="3000" cap="none" dirty="0" smtClean="0"/>
              <a:t>               </a:t>
            </a:r>
          </a:p>
          <a:p>
            <a:endParaRPr lang="hu-HU" sz="3000" cap="none" dirty="0"/>
          </a:p>
          <a:p>
            <a:r>
              <a:rPr lang="hu-HU" sz="3000" cap="none" dirty="0" smtClean="0"/>
              <a:t>             2018 október 10.</a:t>
            </a:r>
            <a:endParaRPr lang="hu-HU" sz="3000" cap="none" dirty="0"/>
          </a:p>
          <a:p>
            <a:endParaRPr lang="hu-HU" sz="2000" b="0" cap="none" dirty="0" smtClean="0"/>
          </a:p>
        </p:txBody>
      </p:sp>
      <p:sp>
        <p:nvSpPr>
          <p:cNvPr id="6" name="Ellipszis 5"/>
          <p:cNvSpPr/>
          <p:nvPr/>
        </p:nvSpPr>
        <p:spPr>
          <a:xfrm>
            <a:off x="191344" y="548680"/>
            <a:ext cx="2376264" cy="2088232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32656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FEJLESZTÉSEK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r>
              <a:rPr lang="hu-HU" sz="5000" b="1" dirty="0">
                <a:solidFill>
                  <a:prstClr val="black"/>
                </a:solidFill>
              </a:rPr>
              <a:t>Egyéb </a:t>
            </a:r>
            <a:r>
              <a:rPr lang="hu-HU" sz="5000" b="1" dirty="0" smtClean="0">
                <a:solidFill>
                  <a:prstClr val="black"/>
                </a:solidFill>
              </a:rPr>
              <a:t>fejlesztések</a:t>
            </a:r>
          </a:p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endParaRPr lang="hu-HU" sz="1100" b="1" dirty="0">
              <a:solidFill>
                <a:prstClr val="black"/>
              </a:solidFill>
            </a:endParaRPr>
          </a:p>
          <a:p>
            <a:pPr algn="just"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500" b="1" dirty="0"/>
              <a:t>Kerekítés</a:t>
            </a:r>
            <a:r>
              <a:rPr lang="hu-HU" sz="3500" dirty="0"/>
              <a:t> kezelése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500" b="1" dirty="0"/>
              <a:t>Adattárház</a:t>
            </a:r>
            <a:r>
              <a:rPr lang="hu-HU" sz="3500" dirty="0"/>
              <a:t> miatti fejlesztések </a:t>
            </a:r>
            <a:r>
              <a:rPr lang="hu-HU" sz="3500" dirty="0" smtClean="0"/>
              <a:t>(új mezők;adatátadás)</a:t>
            </a:r>
            <a:endParaRPr lang="hu-HU" sz="3500" dirty="0"/>
          </a:p>
          <a:p>
            <a:pPr algn="just"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500" b="1" dirty="0"/>
              <a:t>Közadatok</a:t>
            </a:r>
            <a:r>
              <a:rPr lang="hu-HU" sz="3500" dirty="0"/>
              <a:t>, szerződések publikálásának elősegítése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500" b="1" dirty="0"/>
              <a:t>Lekérdezések</a:t>
            </a:r>
            <a:r>
              <a:rPr lang="hu-HU" sz="3500" dirty="0"/>
              <a:t>, </a:t>
            </a:r>
            <a:r>
              <a:rPr lang="hu-HU" sz="3500" dirty="0" smtClean="0"/>
              <a:t>megjelenő </a:t>
            </a:r>
            <a:r>
              <a:rPr lang="hu-HU" sz="3500" b="1" dirty="0" smtClean="0"/>
              <a:t>adatok</a:t>
            </a:r>
            <a:r>
              <a:rPr lang="hu-HU" sz="3500" dirty="0" smtClean="0"/>
              <a:t> </a:t>
            </a:r>
            <a:r>
              <a:rPr lang="hu-HU" sz="3500" dirty="0"/>
              <a:t>körének </a:t>
            </a:r>
            <a:r>
              <a:rPr lang="hu-HU" sz="3500" b="1" dirty="0" smtClean="0"/>
              <a:t>bővítése</a:t>
            </a:r>
          </a:p>
          <a:p>
            <a:pPr algn="just"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sz="3500" b="1" dirty="0" err="1" smtClean="0"/>
              <a:t>KTörzs</a:t>
            </a:r>
            <a:r>
              <a:rPr lang="hu-HU" sz="3500" dirty="0" smtClean="0"/>
              <a:t> szinkronizálás fejlesztése</a:t>
            </a:r>
            <a:endParaRPr lang="hu-HU" sz="3500" dirty="0"/>
          </a:p>
          <a:p>
            <a:pPr marL="0" indent="0" algn="just">
              <a:spcBef>
                <a:spcPts val="600"/>
              </a:spcBef>
              <a:buSzPct val="100000"/>
              <a:buNone/>
              <a:defRPr/>
            </a:pPr>
            <a:endParaRPr lang="hu-HU" sz="4000" dirty="0"/>
          </a:p>
          <a:p>
            <a:pPr marL="0" indent="0" algn="just">
              <a:spcBef>
                <a:spcPts val="600"/>
              </a:spcBef>
              <a:buSzPct val="100000"/>
              <a:buNone/>
              <a:defRPr/>
            </a:pPr>
            <a:endParaRPr lang="hu-HU" sz="3800" b="1" dirty="0" smtClean="0">
              <a:solidFill>
                <a:prstClr val="black"/>
              </a:solidFill>
            </a:endParaRPr>
          </a:p>
          <a:p>
            <a:pPr marL="0" indent="0" algn="just">
              <a:spcBef>
                <a:spcPts val="600"/>
              </a:spcBef>
              <a:buSzPct val="100000"/>
              <a:buNone/>
              <a:defRPr/>
            </a:pPr>
            <a:endParaRPr lang="hu-HU" sz="3800" b="1" dirty="0">
              <a:solidFill>
                <a:prstClr val="black"/>
              </a:solidFill>
            </a:endParaRPr>
          </a:p>
          <a:p>
            <a:pPr marL="274320" indent="-274320" algn="just"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hu-HU" b="1" dirty="0">
              <a:solidFill>
                <a:prstClr val="black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7150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TAPASZTALATOK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09601" y="1340768"/>
            <a:ext cx="10972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 smtClean="0">
                <a:solidFill>
                  <a:prstClr val="black"/>
                </a:solidFill>
              </a:rPr>
              <a:t>Tervezett fejlesztések</a:t>
            </a:r>
          </a:p>
          <a:p>
            <a:pPr marL="0" indent="0" algn="ctr">
              <a:buNone/>
            </a:pPr>
            <a:endParaRPr lang="hu-HU" b="1" dirty="0">
              <a:solidFill>
                <a:prstClr val="black"/>
              </a:solidFill>
            </a:endParaRPr>
          </a:p>
          <a:p>
            <a:endParaRPr lang="hu-HU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="" xmlns:a16="http://schemas.microsoft.com/office/drawing/2014/main" id="{D3DD9C95-8B73-4997-81B5-558EBCC6C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788422"/>
              </p:ext>
            </p:extLst>
          </p:nvPr>
        </p:nvGraphicFramePr>
        <p:xfrm>
          <a:off x="559960" y="1700808"/>
          <a:ext cx="112966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59137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1424" y="1772816"/>
            <a:ext cx="10505790" cy="4392488"/>
          </a:xfrm>
        </p:spPr>
        <p:txBody>
          <a:bodyPr/>
          <a:lstStyle/>
          <a:p>
            <a:r>
              <a:rPr lang="hu-HU" sz="6000" dirty="0" smtClean="0"/>
              <a:t>Köszönöm A </a:t>
            </a:r>
            <a:r>
              <a:rPr lang="hu-HU" sz="6000" dirty="0"/>
              <a:t>FIGYELMET!</a:t>
            </a:r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C61E3025-18A3-4CFD-9877-EAA091087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511" y="5085184"/>
            <a:ext cx="3806230" cy="13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TAPASZTALATOK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 smtClean="0"/>
              <a:t>Gazdálkodási szakrendszer</a:t>
            </a:r>
          </a:p>
          <a:p>
            <a:pPr marL="0" indent="0" algn="ctr">
              <a:buNone/>
            </a:pPr>
            <a:endParaRPr lang="hu-HU" sz="1100" b="1" dirty="0" smtClean="0"/>
          </a:p>
          <a:p>
            <a:pPr>
              <a:buFontTx/>
              <a:buChar char="-"/>
            </a:pPr>
            <a:r>
              <a:rPr lang="hu-HU" dirty="0" smtClean="0"/>
              <a:t>Jogszabályi megfelelés vs. felhasználói igények</a:t>
            </a:r>
          </a:p>
          <a:p>
            <a:pPr>
              <a:buFontTx/>
              <a:buChar char="-"/>
            </a:pPr>
            <a:r>
              <a:rPr lang="hu-HU" dirty="0" smtClean="0"/>
              <a:t>Önkormányzati visszajelzések hivatalos forrásai:</a:t>
            </a:r>
          </a:p>
          <a:p>
            <a:pPr lvl="1">
              <a:buFontTx/>
              <a:buChar char="-"/>
            </a:pPr>
            <a:r>
              <a:rPr lang="hu-HU" dirty="0" smtClean="0"/>
              <a:t>Csatlakoztatás folyamata (oktatás, megkeresések)</a:t>
            </a:r>
            <a:endParaRPr lang="hu-HU" dirty="0"/>
          </a:p>
          <a:p>
            <a:pPr lvl="1">
              <a:buFontTx/>
              <a:buChar char="-"/>
            </a:pPr>
            <a:r>
              <a:rPr lang="hu-HU" dirty="0" smtClean="0"/>
              <a:t>Hibajegykezelés (hibák, igények)</a:t>
            </a:r>
          </a:p>
          <a:p>
            <a:pPr lvl="1">
              <a:buFontTx/>
              <a:buChar char="-"/>
            </a:pPr>
            <a:r>
              <a:rPr lang="hu-HU" dirty="0" smtClean="0"/>
              <a:t>Közvetlen ill. közvetett jelzések, megkeresések</a:t>
            </a:r>
          </a:p>
          <a:p>
            <a:pPr lvl="1">
              <a:buFontTx/>
              <a:buChar char="-"/>
            </a:pPr>
            <a:endParaRPr lang="hu-HU" dirty="0" smtClean="0"/>
          </a:p>
          <a:p>
            <a:pPr lvl="1">
              <a:buFontTx/>
              <a:buChar char="-"/>
            </a:pPr>
            <a:endParaRPr lang="hu-HU" dirty="0" smtClean="0"/>
          </a:p>
          <a:p>
            <a:pPr lvl="1">
              <a:buFontTx/>
              <a:buChar char="-"/>
            </a:pPr>
            <a:endParaRPr lang="hu-HU" dirty="0" smtClean="0"/>
          </a:p>
          <a:p>
            <a:pPr>
              <a:buFontTx/>
              <a:buChar char="-"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18880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TAPASZTALATOK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/>
              <a:t>Önkormányzati tapasztalatok, visszajelzések</a:t>
            </a:r>
          </a:p>
          <a:p>
            <a:r>
              <a:rPr lang="hu-HU" dirty="0" smtClean="0"/>
              <a:t>Használat ideje – bejelentések tartalma</a:t>
            </a:r>
          </a:p>
          <a:p>
            <a:r>
              <a:rPr lang="hu-HU" dirty="0" smtClean="0"/>
              <a:t>Működés helyett igények</a:t>
            </a:r>
          </a:p>
          <a:p>
            <a:r>
              <a:rPr lang="hu-HU" dirty="0" smtClean="0"/>
              <a:t>Pontosabb bejelentések</a:t>
            </a:r>
          </a:p>
          <a:p>
            <a:endParaRPr lang="hu-H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494" y="4005064"/>
            <a:ext cx="8352928" cy="252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66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TAPASZTALATOK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hu-H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Bejelentések összesített kimutatása a bejelentések státusza szerint (2018.01.01 - 2018.11.15)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hu-HU" sz="4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endParaRPr lang="hu-HU" sz="4800" dirty="0">
              <a:latin typeface="Calibri"/>
              <a:ea typeface="Calibri"/>
              <a:cs typeface="Times New Roman"/>
            </a:endParaRPr>
          </a:p>
          <a:p>
            <a:endParaRPr lang="hu-HU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2996952"/>
            <a:ext cx="118300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66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FEJLESZTÉSEK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918501"/>
              </p:ext>
            </p:extLst>
          </p:nvPr>
        </p:nvGraphicFramePr>
        <p:xfrm>
          <a:off x="263352" y="2204865"/>
          <a:ext cx="11465752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35" y="4276951"/>
            <a:ext cx="11497769" cy="133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43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32656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FEJLESZTÉSEK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719403" y="1261519"/>
            <a:ext cx="10972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 smtClean="0"/>
              <a:t>ASP2.0 Projekt során 2018-ig megvalósított fejlesztések</a:t>
            </a:r>
          </a:p>
          <a:p>
            <a:pPr marL="0" indent="0" algn="ctr">
              <a:buNone/>
            </a:pPr>
            <a:endParaRPr lang="hu-HU" b="1" dirty="0"/>
          </a:p>
        </p:txBody>
      </p:sp>
      <p:sp>
        <p:nvSpPr>
          <p:cNvPr id="7" name="Tartalom helye 2"/>
          <p:cNvSpPr txBox="1">
            <a:spLocks/>
          </p:cNvSpPr>
          <p:nvPr/>
        </p:nvSpPr>
        <p:spPr>
          <a:xfrm>
            <a:off x="177800" y="1258888"/>
            <a:ext cx="8856663" cy="4786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>
              <a:lnSpc>
                <a:spcPct val="80000"/>
              </a:lnSpc>
            </a:pPr>
            <a:endParaRPr lang="hu-HU" altLang="hu-HU" sz="3000" smtClean="0"/>
          </a:p>
        </p:txBody>
      </p:sp>
      <p:sp>
        <p:nvSpPr>
          <p:cNvPr id="9" name="Tartalom helye 2"/>
          <p:cNvSpPr txBox="1">
            <a:spLocks/>
          </p:cNvSpPr>
          <p:nvPr/>
        </p:nvSpPr>
        <p:spPr>
          <a:xfrm>
            <a:off x="330200" y="1411288"/>
            <a:ext cx="8856663" cy="4786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>
              <a:lnSpc>
                <a:spcPct val="80000"/>
              </a:lnSpc>
            </a:pPr>
            <a:endParaRPr lang="hu-HU" altLang="hu-HU" sz="3000" smtClean="0"/>
          </a:p>
        </p:txBody>
      </p:sp>
      <p:sp>
        <p:nvSpPr>
          <p:cNvPr id="10" name="Tartalom helye 2"/>
          <p:cNvSpPr txBox="1">
            <a:spLocks/>
          </p:cNvSpPr>
          <p:nvPr/>
        </p:nvSpPr>
        <p:spPr>
          <a:xfrm>
            <a:off x="482600" y="2348880"/>
            <a:ext cx="10869984" cy="4001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hu-HU" altLang="hu-HU" sz="2800" smtClean="0"/>
          </a:p>
          <a:p>
            <a:pPr marL="0" indent="0">
              <a:lnSpc>
                <a:spcPct val="80000"/>
              </a:lnSpc>
            </a:pPr>
            <a:endParaRPr lang="hu-HU" altLang="hu-HU" sz="3000" smtClean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801983665"/>
              </p:ext>
            </p:extLst>
          </p:nvPr>
        </p:nvGraphicFramePr>
        <p:xfrm>
          <a:off x="177800" y="1988840"/>
          <a:ext cx="11822856" cy="3952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4807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32656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FEJLESZTÉSEK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37076" y="1412776"/>
            <a:ext cx="10972800" cy="45259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r>
              <a:rPr lang="hu-HU" sz="4200" b="1" dirty="0" smtClean="0">
                <a:solidFill>
                  <a:prstClr val="black"/>
                </a:solidFill>
              </a:rPr>
              <a:t>Könyvelési automatizmusok kiterjesztése</a:t>
            </a:r>
          </a:p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endParaRPr lang="hu-HU" sz="1300" b="1" dirty="0" smtClean="0">
              <a:solidFill>
                <a:prstClr val="black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u-HU" sz="3500" b="1" dirty="0">
                <a:solidFill>
                  <a:prstClr val="black"/>
                </a:solidFill>
              </a:rPr>
              <a:t>Automatikus</a:t>
            </a:r>
            <a:r>
              <a:rPr lang="hu-HU" sz="3500" dirty="0">
                <a:solidFill>
                  <a:prstClr val="black"/>
                </a:solidFill>
              </a:rPr>
              <a:t> </a:t>
            </a:r>
            <a:r>
              <a:rPr lang="hu-HU" sz="3500" b="1" dirty="0">
                <a:solidFill>
                  <a:prstClr val="black"/>
                </a:solidFill>
              </a:rPr>
              <a:t>kontírozás</a:t>
            </a:r>
            <a:r>
              <a:rPr lang="hu-HU" sz="3500" dirty="0">
                <a:solidFill>
                  <a:prstClr val="black"/>
                </a:solidFill>
              </a:rPr>
              <a:t> alkalmazása évváltás során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500" b="1" dirty="0">
                <a:solidFill>
                  <a:prstClr val="black"/>
                </a:solidFill>
              </a:rPr>
              <a:t>Csoportos</a:t>
            </a:r>
            <a:r>
              <a:rPr lang="hu-HU" sz="3500" dirty="0">
                <a:solidFill>
                  <a:prstClr val="black"/>
                </a:solidFill>
              </a:rPr>
              <a:t> </a:t>
            </a:r>
            <a:r>
              <a:rPr lang="hu-HU" sz="3500" b="1" dirty="0">
                <a:solidFill>
                  <a:prstClr val="black"/>
                </a:solidFill>
              </a:rPr>
              <a:t>kontírozás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500" dirty="0">
                <a:solidFill>
                  <a:prstClr val="black"/>
                </a:solidFill>
              </a:rPr>
              <a:t>Bejövő számlából valódi </a:t>
            </a:r>
            <a:r>
              <a:rPr lang="hu-HU" sz="3500" b="1" dirty="0">
                <a:solidFill>
                  <a:prstClr val="black"/>
                </a:solidFill>
              </a:rPr>
              <a:t>automatikus</a:t>
            </a:r>
            <a:r>
              <a:rPr lang="hu-HU" sz="3500" dirty="0">
                <a:solidFill>
                  <a:prstClr val="black"/>
                </a:solidFill>
              </a:rPr>
              <a:t> </a:t>
            </a:r>
            <a:r>
              <a:rPr lang="hu-HU" sz="3500" b="1" dirty="0">
                <a:solidFill>
                  <a:prstClr val="black"/>
                </a:solidFill>
              </a:rPr>
              <a:t>kötelezettségvállalás</a:t>
            </a:r>
            <a:r>
              <a:rPr lang="hu-HU" sz="3500" dirty="0">
                <a:solidFill>
                  <a:prstClr val="black"/>
                </a:solidFill>
              </a:rPr>
              <a:t> </a:t>
            </a:r>
            <a:r>
              <a:rPr lang="hu-HU" sz="3500" b="1" dirty="0">
                <a:solidFill>
                  <a:prstClr val="black"/>
                </a:solidFill>
              </a:rPr>
              <a:t>generálás</a:t>
            </a:r>
            <a:r>
              <a:rPr lang="hu-HU" sz="3500" dirty="0">
                <a:solidFill>
                  <a:prstClr val="black"/>
                </a:solidFill>
              </a:rPr>
              <a:t> és </a:t>
            </a:r>
            <a:r>
              <a:rPr lang="hu-HU" sz="3500" b="1" dirty="0" err="1">
                <a:solidFill>
                  <a:prstClr val="black"/>
                </a:solidFill>
              </a:rPr>
              <a:t>kontírsablon</a:t>
            </a:r>
            <a:r>
              <a:rPr lang="hu-HU" sz="3500" dirty="0">
                <a:solidFill>
                  <a:prstClr val="black"/>
                </a:solidFill>
              </a:rPr>
              <a:t> megadás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500" dirty="0">
                <a:solidFill>
                  <a:prstClr val="black"/>
                </a:solidFill>
              </a:rPr>
              <a:t>Követelés/Kötelezettségvállalásnál több tételsor esetében több </a:t>
            </a:r>
            <a:r>
              <a:rPr lang="hu-HU" sz="3500" dirty="0" err="1">
                <a:solidFill>
                  <a:prstClr val="black"/>
                </a:solidFill>
              </a:rPr>
              <a:t>kontírsablon</a:t>
            </a:r>
            <a:r>
              <a:rPr lang="hu-HU" sz="3500" dirty="0">
                <a:solidFill>
                  <a:prstClr val="black"/>
                </a:solidFill>
              </a:rPr>
              <a:t> használata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u-HU" sz="3500" dirty="0">
                <a:solidFill>
                  <a:prstClr val="black"/>
                </a:solidFill>
              </a:rPr>
              <a:t>Számla érkeztetéskor/kiállításkor Kötelezettségvállalás/Követelés tételsor kiválasztás</a:t>
            </a:r>
          </a:p>
          <a:p>
            <a:pPr marL="274320" indent="-274320" algn="just"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hu-HU" b="1" dirty="0">
              <a:solidFill>
                <a:prstClr val="black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5812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32656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FEJLESZTÉSEK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r>
              <a:rPr lang="hu-HU" sz="3900" b="1" dirty="0">
                <a:solidFill>
                  <a:prstClr val="black"/>
                </a:solidFill>
              </a:rPr>
              <a:t>Ergonómiai </a:t>
            </a:r>
            <a:r>
              <a:rPr lang="hu-HU" sz="3900" b="1" dirty="0" smtClean="0">
                <a:solidFill>
                  <a:prstClr val="black"/>
                </a:solidFill>
              </a:rPr>
              <a:t>fejlesztések</a:t>
            </a:r>
          </a:p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endParaRPr lang="hu-HU" sz="1100" b="1" dirty="0">
              <a:solidFill>
                <a:prstClr val="black"/>
              </a:solidFill>
            </a:endParaRPr>
          </a:p>
          <a:p>
            <a:pPr algn="just"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  <a:defRPr/>
            </a:pPr>
            <a:r>
              <a:rPr lang="hu-HU" dirty="0" smtClean="0">
                <a:solidFill>
                  <a:prstClr val="black"/>
                </a:solidFill>
              </a:rPr>
              <a:t>Felületen megjelenő </a:t>
            </a:r>
            <a:r>
              <a:rPr lang="hu-HU" b="1" dirty="0" smtClean="0">
                <a:solidFill>
                  <a:prstClr val="black"/>
                </a:solidFill>
              </a:rPr>
              <a:t>TIPPEK</a:t>
            </a:r>
            <a:r>
              <a:rPr lang="hu-HU" dirty="0" smtClean="0">
                <a:solidFill>
                  <a:prstClr val="black"/>
                </a:solidFill>
              </a:rPr>
              <a:t> (rövid szöveges magyarázat az adott menüpont működéséhez)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b="1" dirty="0" smtClean="0"/>
              <a:t>Színkódolás</a:t>
            </a:r>
            <a:r>
              <a:rPr lang="hu-HU" dirty="0" smtClean="0"/>
              <a:t> </a:t>
            </a:r>
            <a:r>
              <a:rPr lang="hu-HU" dirty="0"/>
              <a:t>fejlesztése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dirty="0" smtClean="0"/>
              <a:t>Részmunkafolyamatok </a:t>
            </a:r>
            <a:r>
              <a:rPr lang="hu-HU" dirty="0"/>
              <a:t>közötti </a:t>
            </a:r>
            <a:r>
              <a:rPr lang="hu-HU" b="1" dirty="0"/>
              <a:t>átmenet</a:t>
            </a:r>
            <a:r>
              <a:rPr lang="hu-HU" dirty="0"/>
              <a:t> támogatása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b="1" dirty="0" smtClean="0"/>
              <a:t>Fejléc</a:t>
            </a:r>
            <a:r>
              <a:rPr lang="hu-HU" dirty="0" smtClean="0"/>
              <a:t> </a:t>
            </a:r>
            <a:r>
              <a:rPr lang="hu-HU" dirty="0"/>
              <a:t>menü </a:t>
            </a:r>
            <a:r>
              <a:rPr lang="hu-HU" dirty="0" smtClean="0"/>
              <a:t>átalakítása (egységes elvárások szerint)</a:t>
            </a:r>
            <a:endParaRPr lang="hu-HU" dirty="0"/>
          </a:p>
          <a:p>
            <a:pPr marL="0" indent="0" algn="just">
              <a:spcBef>
                <a:spcPts val="600"/>
              </a:spcBef>
              <a:buSzPct val="100000"/>
              <a:buNone/>
              <a:defRPr/>
            </a:pPr>
            <a:endParaRPr lang="hu-HU" dirty="0" smtClean="0">
              <a:solidFill>
                <a:prstClr val="black"/>
              </a:solidFill>
            </a:endParaRPr>
          </a:p>
          <a:p>
            <a:pPr marL="274320" indent="-274320" algn="just"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hu-HU" b="1" dirty="0">
              <a:solidFill>
                <a:prstClr val="black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7150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32656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ASP.GAZD - FEJLESZTÉSEK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r>
              <a:rPr lang="hu-HU" sz="5000" b="1" dirty="0">
                <a:solidFill>
                  <a:prstClr val="black"/>
                </a:solidFill>
              </a:rPr>
              <a:t>Integrációs </a:t>
            </a:r>
            <a:r>
              <a:rPr lang="hu-HU" sz="5000" b="1" dirty="0" smtClean="0">
                <a:solidFill>
                  <a:prstClr val="black"/>
                </a:solidFill>
              </a:rPr>
              <a:t>fejlesztések</a:t>
            </a:r>
          </a:p>
          <a:p>
            <a:pPr marL="0" indent="0" algn="ctr">
              <a:spcBef>
                <a:spcPts val="600"/>
              </a:spcBef>
              <a:buSzPct val="100000"/>
              <a:buNone/>
              <a:defRPr/>
            </a:pPr>
            <a:endParaRPr lang="hu-HU" sz="1200" b="1" dirty="0">
              <a:solidFill>
                <a:prstClr val="black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dirty="0" smtClean="0"/>
              <a:t>Egységes </a:t>
            </a:r>
            <a:r>
              <a:rPr lang="hu-HU" dirty="0"/>
              <a:t>közterület és címtörzs </a:t>
            </a:r>
            <a:r>
              <a:rPr lang="hu-HU" dirty="0" smtClean="0"/>
              <a:t>használata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dirty="0" smtClean="0"/>
              <a:t>Jegybanki </a:t>
            </a:r>
            <a:r>
              <a:rPr lang="hu-HU" dirty="0"/>
              <a:t>alapkamat központi szinkronizálása és </a:t>
            </a:r>
            <a:r>
              <a:rPr lang="hu-HU" dirty="0" smtClean="0"/>
              <a:t>lekérdezése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dirty="0" smtClean="0"/>
              <a:t>Iratkezelő szakrendszerből partner </a:t>
            </a:r>
            <a:r>
              <a:rPr lang="hu-HU" dirty="0"/>
              <a:t>bankszámla szám átemelése </a:t>
            </a:r>
            <a:r>
              <a:rPr lang="hu-HU" dirty="0" smtClean="0"/>
              <a:t>KASZPER modulba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u-HU" b="1" dirty="0" smtClean="0"/>
              <a:t>NAV online számla</a:t>
            </a:r>
          </a:p>
          <a:p>
            <a:endParaRPr lang="hu-HU" dirty="0"/>
          </a:p>
          <a:p>
            <a:endParaRPr lang="hu-HU" dirty="0"/>
          </a:p>
          <a:p>
            <a:pPr marL="0" indent="0" algn="just">
              <a:spcBef>
                <a:spcPts val="600"/>
              </a:spcBef>
              <a:buSzPct val="100000"/>
              <a:buNone/>
              <a:defRPr/>
            </a:pPr>
            <a:endParaRPr lang="hu-HU" dirty="0" smtClean="0">
              <a:solidFill>
                <a:prstClr val="black"/>
              </a:solidFill>
            </a:endParaRPr>
          </a:p>
          <a:p>
            <a:pPr marL="274320" indent="-274320" algn="just"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  <a:defRPr/>
            </a:pPr>
            <a:endParaRPr lang="hu-HU" b="1" dirty="0">
              <a:solidFill>
                <a:prstClr val="black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7150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5314</TotalTime>
  <Words>277</Words>
  <Application>Microsoft Office PowerPoint</Application>
  <PresentationFormat>Egyéni</PresentationFormat>
  <Paragraphs>97</Paragraphs>
  <Slides>12</Slides>
  <Notes>12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Office-téma</vt:lpstr>
      <vt:lpstr>ASP GAZDÁLKODÁSI SZAKRENDSZERREL KAPCSOLATOS TAPASZTALATOK, TOVÁBBFEJLESZTÉSI IRÁNYOK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Molnár Judit</cp:lastModifiedBy>
  <cp:revision>310</cp:revision>
  <cp:lastPrinted>2018-12-03T11:54:57Z</cp:lastPrinted>
  <dcterms:created xsi:type="dcterms:W3CDTF">2014-03-03T11:13:53Z</dcterms:created>
  <dcterms:modified xsi:type="dcterms:W3CDTF">2019-01-07T07:52:40Z</dcterms:modified>
</cp:coreProperties>
</file>