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36"/>
  </p:notesMasterIdLst>
  <p:sldIdLst>
    <p:sldId id="256" r:id="rId2"/>
    <p:sldId id="364" r:id="rId3"/>
    <p:sldId id="373" r:id="rId4"/>
    <p:sldId id="365" r:id="rId5"/>
    <p:sldId id="280" r:id="rId6"/>
    <p:sldId id="331" r:id="rId7"/>
    <p:sldId id="332" r:id="rId8"/>
    <p:sldId id="297" r:id="rId9"/>
    <p:sldId id="309" r:id="rId10"/>
    <p:sldId id="306" r:id="rId11"/>
    <p:sldId id="368" r:id="rId12"/>
    <p:sldId id="369" r:id="rId13"/>
    <p:sldId id="370" r:id="rId14"/>
    <p:sldId id="371" r:id="rId15"/>
    <p:sldId id="372" r:id="rId16"/>
    <p:sldId id="323" r:id="rId17"/>
    <p:sldId id="308" r:id="rId18"/>
    <p:sldId id="311" r:id="rId19"/>
    <p:sldId id="312" r:id="rId20"/>
    <p:sldId id="313" r:id="rId21"/>
    <p:sldId id="315" r:id="rId22"/>
    <p:sldId id="322" r:id="rId23"/>
    <p:sldId id="316" r:id="rId24"/>
    <p:sldId id="325" r:id="rId25"/>
    <p:sldId id="317" r:id="rId26"/>
    <p:sldId id="314" r:id="rId27"/>
    <p:sldId id="320" r:id="rId28"/>
    <p:sldId id="376" r:id="rId29"/>
    <p:sldId id="377" r:id="rId30"/>
    <p:sldId id="363" r:id="rId31"/>
    <p:sldId id="361" r:id="rId32"/>
    <p:sldId id="321" r:id="rId33"/>
    <p:sldId id="375" r:id="rId34"/>
    <p:sldId id="258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5722" autoAdjust="0"/>
    <p:restoredTop sz="98676" autoAdjust="0"/>
  </p:normalViewPr>
  <p:slideViewPr>
    <p:cSldViewPr snapToObjects="1">
      <p:cViewPr>
        <p:scale>
          <a:sx n="66" d="100"/>
          <a:sy n="66" d="100"/>
        </p:scale>
        <p:origin x="-917" y="-57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96F88E-3848-4374-904D-7BBC47C9A9E9}" type="doc">
      <dgm:prSet loTypeId="urn:microsoft.com/office/officeart/2008/layout/LinedList" loCatId="list" qsTypeId="urn:microsoft.com/office/officeart/2005/8/quickstyle/3d5" qsCatId="3D" csTypeId="urn:microsoft.com/office/officeart/2005/8/colors/accent1_1" csCatId="accent1" phldr="1"/>
      <dgm:spPr/>
      <dgm:t>
        <a:bodyPr/>
        <a:lstStyle/>
        <a:p>
          <a:endParaRPr lang="hu-HU"/>
        </a:p>
      </dgm:t>
    </dgm:pt>
    <dgm:pt modelId="{538D83FF-D042-46F4-9E62-123C6BEFD8AB}">
      <dgm:prSet phldrT="[Szöveg]" custT="1"/>
      <dgm:spPr/>
      <dgm:t>
        <a:bodyPr/>
        <a:lstStyle/>
        <a:p>
          <a:endParaRPr lang="hu-HU" sz="4000" i="1" dirty="0"/>
        </a:p>
      </dgm:t>
    </dgm:pt>
    <dgm:pt modelId="{2B1BF09F-1D6B-4FC2-9986-309CBE5FD661}" type="parTrans" cxnId="{80F3C0B0-9704-46C0-BDF2-D91A38EC0C8A}">
      <dgm:prSet/>
      <dgm:spPr/>
      <dgm:t>
        <a:bodyPr/>
        <a:lstStyle/>
        <a:p>
          <a:endParaRPr lang="hu-HU"/>
        </a:p>
      </dgm:t>
    </dgm:pt>
    <dgm:pt modelId="{8B477EE1-D914-44BA-8C43-E4DEC3B6EABC}" type="sibTrans" cxnId="{80F3C0B0-9704-46C0-BDF2-D91A38EC0C8A}">
      <dgm:prSet/>
      <dgm:spPr/>
      <dgm:t>
        <a:bodyPr/>
        <a:lstStyle/>
        <a:p>
          <a:endParaRPr lang="hu-HU"/>
        </a:p>
      </dgm:t>
    </dgm:pt>
    <dgm:pt modelId="{40201AE0-E1FA-464F-AC58-25213D10246D}">
      <dgm:prSet phldrT="[Szöveg]" custT="1"/>
      <dgm:spPr/>
      <dgm:t>
        <a:bodyPr/>
        <a:lstStyle/>
        <a:p>
          <a:endParaRPr lang="hu-HU" sz="3200" b="1" dirty="0" smtClean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E5AD33A-5F3A-4863-9225-E65A3E718645}" type="parTrans" cxnId="{E455A05B-EE80-443D-8329-66F1925091F5}">
      <dgm:prSet/>
      <dgm:spPr/>
      <dgm:t>
        <a:bodyPr/>
        <a:lstStyle/>
        <a:p>
          <a:endParaRPr lang="hu-HU"/>
        </a:p>
      </dgm:t>
    </dgm:pt>
    <dgm:pt modelId="{2E8E25B5-415D-4E8F-B7FD-1284EC87DFED}" type="sibTrans" cxnId="{E455A05B-EE80-443D-8329-66F1925091F5}">
      <dgm:prSet/>
      <dgm:spPr/>
      <dgm:t>
        <a:bodyPr/>
        <a:lstStyle/>
        <a:p>
          <a:endParaRPr lang="hu-HU"/>
        </a:p>
      </dgm:t>
    </dgm:pt>
    <dgm:pt modelId="{296D0F7D-2B61-4D24-B501-F2DC1A515D55}">
      <dgm:prSet phldrT="[Szöveg]" custT="1"/>
      <dgm:spPr/>
      <dgm:t>
        <a:bodyPr/>
        <a:lstStyle/>
        <a:p>
          <a:r>
            <a:rPr lang="hu-HU" sz="2600" dirty="0" smtClean="0">
              <a:latin typeface="Calibri" panose="020F0502020204030204" pitchFamily="34" charset="0"/>
              <a:cs typeface="Calibri" panose="020F0502020204030204" pitchFamily="34" charset="0"/>
            </a:rPr>
            <a:t>ASP ELÜGY funkcionális áttekintés</a:t>
          </a:r>
        </a:p>
      </dgm:t>
    </dgm:pt>
    <dgm:pt modelId="{29253EA8-66A5-4EBD-B8D6-24B2AC0DCD2F}" type="parTrans" cxnId="{786E39B2-6783-48CB-BB6D-8A3B125FB7F8}">
      <dgm:prSet/>
      <dgm:spPr/>
      <dgm:t>
        <a:bodyPr/>
        <a:lstStyle/>
        <a:p>
          <a:endParaRPr lang="hu-HU"/>
        </a:p>
      </dgm:t>
    </dgm:pt>
    <dgm:pt modelId="{C349234F-55F7-40BC-ADE6-043A8DC4D65E}" type="sibTrans" cxnId="{786E39B2-6783-48CB-BB6D-8A3B125FB7F8}">
      <dgm:prSet/>
      <dgm:spPr/>
      <dgm:t>
        <a:bodyPr/>
        <a:lstStyle/>
        <a:p>
          <a:endParaRPr lang="hu-HU"/>
        </a:p>
      </dgm:t>
    </dgm:pt>
    <dgm:pt modelId="{FAABD2C1-FC6B-46AB-9568-EA6FF78887EC}">
      <dgm:prSet phldrT="[Szöveg]" custT="1"/>
      <dgm:spPr/>
      <dgm:t>
        <a:bodyPr/>
        <a:lstStyle/>
        <a:p>
          <a:r>
            <a:rPr lang="hu-HU" sz="2400" b="0" dirty="0" smtClean="0">
              <a:latin typeface="Calibri" panose="020F0502020204030204" pitchFamily="34" charset="0"/>
              <a:cs typeface="Calibri" panose="020F0502020204030204" pitchFamily="34" charset="0"/>
            </a:rPr>
            <a:t>Fejlesztési irányok</a:t>
          </a:r>
        </a:p>
      </dgm:t>
    </dgm:pt>
    <dgm:pt modelId="{10D82F27-205D-4524-904E-C0DBC1612D32}" type="parTrans" cxnId="{3AED141A-692D-45F3-B3D1-9B98604B809B}">
      <dgm:prSet/>
      <dgm:spPr/>
      <dgm:t>
        <a:bodyPr/>
        <a:lstStyle/>
        <a:p>
          <a:endParaRPr lang="hu-HU"/>
        </a:p>
      </dgm:t>
    </dgm:pt>
    <dgm:pt modelId="{CFFE03C2-B6E7-4952-B0C7-28C39F92FB57}" type="sibTrans" cxnId="{3AED141A-692D-45F3-B3D1-9B98604B809B}">
      <dgm:prSet/>
      <dgm:spPr/>
      <dgm:t>
        <a:bodyPr/>
        <a:lstStyle/>
        <a:p>
          <a:endParaRPr lang="hu-HU"/>
        </a:p>
      </dgm:t>
    </dgm:pt>
    <dgm:pt modelId="{B50155B3-2948-4460-AA65-87767E9D11B4}">
      <dgm:prSet phldrT="[Szöveg]" custT="1"/>
      <dgm:spPr/>
      <dgm:t>
        <a:bodyPr/>
        <a:lstStyle/>
        <a:p>
          <a:r>
            <a:rPr lang="hu-HU" sz="2600" dirty="0" smtClean="0">
              <a:latin typeface="Calibri" panose="020F0502020204030204" pitchFamily="34" charset="0"/>
              <a:cs typeface="Calibri" panose="020F0502020204030204" pitchFamily="34" charset="0"/>
            </a:rPr>
            <a:t>Összegző gondolatok - kérdések</a:t>
          </a:r>
        </a:p>
      </dgm:t>
    </dgm:pt>
    <dgm:pt modelId="{03B13CAF-63EF-4027-9620-A17DFAF9BBC9}" type="parTrans" cxnId="{82B2E34B-D5E6-4AF8-AD9C-D2E68B30CE6C}">
      <dgm:prSet/>
      <dgm:spPr/>
      <dgm:t>
        <a:bodyPr/>
        <a:lstStyle/>
        <a:p>
          <a:endParaRPr lang="hu-HU"/>
        </a:p>
      </dgm:t>
    </dgm:pt>
    <dgm:pt modelId="{40D3E8E2-3823-4B69-922B-1EC0E9F17FAA}" type="sibTrans" cxnId="{82B2E34B-D5E6-4AF8-AD9C-D2E68B30CE6C}">
      <dgm:prSet/>
      <dgm:spPr/>
      <dgm:t>
        <a:bodyPr/>
        <a:lstStyle/>
        <a:p>
          <a:endParaRPr lang="hu-HU"/>
        </a:p>
      </dgm:t>
    </dgm:pt>
    <dgm:pt modelId="{492EDDC5-33A9-4CBF-8FC0-923BB90ED7ED}" type="pres">
      <dgm:prSet presAssocID="{0A96F88E-3848-4374-904D-7BBC47C9A9E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BC2928B2-44A3-4B80-BA59-280470713F02}" type="pres">
      <dgm:prSet presAssocID="{538D83FF-D042-46F4-9E62-123C6BEFD8AB}" presName="thickLine" presStyleLbl="alignNode1" presStyleIdx="0" presStyleCnt="1"/>
      <dgm:spPr/>
    </dgm:pt>
    <dgm:pt modelId="{522E2CE7-26F1-4B1F-92BC-9C650DC3D8E9}" type="pres">
      <dgm:prSet presAssocID="{538D83FF-D042-46F4-9E62-123C6BEFD8AB}" presName="horz1" presStyleCnt="0"/>
      <dgm:spPr/>
    </dgm:pt>
    <dgm:pt modelId="{3B499BB8-348D-41E3-A2D5-6C4F41B29B9E}" type="pres">
      <dgm:prSet presAssocID="{538D83FF-D042-46F4-9E62-123C6BEFD8AB}" presName="tx1" presStyleLbl="revTx" presStyleIdx="0" presStyleCnt="5" custScaleX="286689"/>
      <dgm:spPr/>
      <dgm:t>
        <a:bodyPr/>
        <a:lstStyle/>
        <a:p>
          <a:endParaRPr lang="hu-HU"/>
        </a:p>
      </dgm:t>
    </dgm:pt>
    <dgm:pt modelId="{B97E6C71-EE52-4B07-8C08-E3B8DF093A1E}" type="pres">
      <dgm:prSet presAssocID="{538D83FF-D042-46F4-9E62-123C6BEFD8AB}" presName="vert1" presStyleCnt="0"/>
      <dgm:spPr/>
    </dgm:pt>
    <dgm:pt modelId="{E56AFE13-4366-47F6-9118-12EFA8E62A67}" type="pres">
      <dgm:prSet presAssocID="{40201AE0-E1FA-464F-AC58-25213D10246D}" presName="vertSpace2a" presStyleCnt="0"/>
      <dgm:spPr/>
    </dgm:pt>
    <dgm:pt modelId="{D961FB2A-51E5-43A6-B468-7ECB74555227}" type="pres">
      <dgm:prSet presAssocID="{40201AE0-E1FA-464F-AC58-25213D10246D}" presName="horz2" presStyleCnt="0"/>
      <dgm:spPr/>
    </dgm:pt>
    <dgm:pt modelId="{A70B25E5-1D27-4A59-9F86-1C520F69B621}" type="pres">
      <dgm:prSet presAssocID="{40201AE0-E1FA-464F-AC58-25213D10246D}" presName="horzSpace2" presStyleCnt="0"/>
      <dgm:spPr/>
    </dgm:pt>
    <dgm:pt modelId="{37459BFF-212C-40CA-A689-2A0DF45B2035}" type="pres">
      <dgm:prSet presAssocID="{40201AE0-E1FA-464F-AC58-25213D10246D}" presName="tx2" presStyleLbl="revTx" presStyleIdx="1" presStyleCnt="5"/>
      <dgm:spPr/>
      <dgm:t>
        <a:bodyPr/>
        <a:lstStyle/>
        <a:p>
          <a:endParaRPr lang="hu-HU"/>
        </a:p>
      </dgm:t>
    </dgm:pt>
    <dgm:pt modelId="{B6DD620B-8277-40A9-A356-D401AABDE044}" type="pres">
      <dgm:prSet presAssocID="{40201AE0-E1FA-464F-AC58-25213D10246D}" presName="vert2" presStyleCnt="0"/>
      <dgm:spPr/>
    </dgm:pt>
    <dgm:pt modelId="{80767D6E-A9CF-48A1-A764-6B421BAA3735}" type="pres">
      <dgm:prSet presAssocID="{40201AE0-E1FA-464F-AC58-25213D10246D}" presName="thinLine2b" presStyleLbl="callout" presStyleIdx="0" presStyleCnt="4"/>
      <dgm:spPr/>
    </dgm:pt>
    <dgm:pt modelId="{BAFB8584-DAF1-488F-A40A-8FB63C723AAE}" type="pres">
      <dgm:prSet presAssocID="{40201AE0-E1FA-464F-AC58-25213D10246D}" presName="vertSpace2b" presStyleCnt="0"/>
      <dgm:spPr/>
    </dgm:pt>
    <dgm:pt modelId="{3DE23A9A-4850-44C0-9A61-E9F1616CB429}" type="pres">
      <dgm:prSet presAssocID="{296D0F7D-2B61-4D24-B501-F2DC1A515D55}" presName="horz2" presStyleCnt="0"/>
      <dgm:spPr/>
    </dgm:pt>
    <dgm:pt modelId="{9AFD1F73-9B1C-4E6B-9744-54AD2BA3DA66}" type="pres">
      <dgm:prSet presAssocID="{296D0F7D-2B61-4D24-B501-F2DC1A515D55}" presName="horzSpace2" presStyleCnt="0"/>
      <dgm:spPr/>
    </dgm:pt>
    <dgm:pt modelId="{1DA436EB-2547-458A-B6C9-61D3E57DA3E8}" type="pres">
      <dgm:prSet presAssocID="{296D0F7D-2B61-4D24-B501-F2DC1A515D55}" presName="tx2" presStyleLbl="revTx" presStyleIdx="2" presStyleCnt="5"/>
      <dgm:spPr/>
      <dgm:t>
        <a:bodyPr/>
        <a:lstStyle/>
        <a:p>
          <a:endParaRPr lang="hu-HU"/>
        </a:p>
      </dgm:t>
    </dgm:pt>
    <dgm:pt modelId="{B769C0FC-A303-4DA2-B7C2-9C529B3507A1}" type="pres">
      <dgm:prSet presAssocID="{296D0F7D-2B61-4D24-B501-F2DC1A515D55}" presName="vert2" presStyleCnt="0"/>
      <dgm:spPr/>
    </dgm:pt>
    <dgm:pt modelId="{81CF9C18-90B5-4270-BC6D-ABE39F6E9832}" type="pres">
      <dgm:prSet presAssocID="{296D0F7D-2B61-4D24-B501-F2DC1A515D55}" presName="thinLine2b" presStyleLbl="callout" presStyleIdx="1" presStyleCnt="4"/>
      <dgm:spPr/>
    </dgm:pt>
    <dgm:pt modelId="{C80D2BF1-0D32-4183-B2BE-FA02F5564F83}" type="pres">
      <dgm:prSet presAssocID="{296D0F7D-2B61-4D24-B501-F2DC1A515D55}" presName="vertSpace2b" presStyleCnt="0"/>
      <dgm:spPr/>
    </dgm:pt>
    <dgm:pt modelId="{DD4EB62C-435C-4868-BEC0-0F343D9C7C63}" type="pres">
      <dgm:prSet presAssocID="{FAABD2C1-FC6B-46AB-9568-EA6FF78887EC}" presName="horz2" presStyleCnt="0"/>
      <dgm:spPr/>
    </dgm:pt>
    <dgm:pt modelId="{7E195E9A-FE1E-4F39-AC48-E8BD0628C81A}" type="pres">
      <dgm:prSet presAssocID="{FAABD2C1-FC6B-46AB-9568-EA6FF78887EC}" presName="horzSpace2" presStyleCnt="0"/>
      <dgm:spPr/>
    </dgm:pt>
    <dgm:pt modelId="{86E7AE5F-AF1E-45D8-93BA-89A90210F6CA}" type="pres">
      <dgm:prSet presAssocID="{FAABD2C1-FC6B-46AB-9568-EA6FF78887EC}" presName="tx2" presStyleLbl="revTx" presStyleIdx="3" presStyleCnt="5"/>
      <dgm:spPr/>
      <dgm:t>
        <a:bodyPr/>
        <a:lstStyle/>
        <a:p>
          <a:endParaRPr lang="hu-HU"/>
        </a:p>
      </dgm:t>
    </dgm:pt>
    <dgm:pt modelId="{41F4B199-C687-445F-8D21-937C1E53441B}" type="pres">
      <dgm:prSet presAssocID="{FAABD2C1-FC6B-46AB-9568-EA6FF78887EC}" presName="vert2" presStyleCnt="0"/>
      <dgm:spPr/>
    </dgm:pt>
    <dgm:pt modelId="{52049F31-B6FE-48D5-B399-E26EE916AA96}" type="pres">
      <dgm:prSet presAssocID="{FAABD2C1-FC6B-46AB-9568-EA6FF78887EC}" presName="thinLine2b" presStyleLbl="callout" presStyleIdx="2" presStyleCnt="4"/>
      <dgm:spPr/>
    </dgm:pt>
    <dgm:pt modelId="{46D97A1B-69BC-48A0-9B0E-624743D6E105}" type="pres">
      <dgm:prSet presAssocID="{FAABD2C1-FC6B-46AB-9568-EA6FF78887EC}" presName="vertSpace2b" presStyleCnt="0"/>
      <dgm:spPr/>
    </dgm:pt>
    <dgm:pt modelId="{97891F34-000C-48FF-B681-2E16534A38B3}" type="pres">
      <dgm:prSet presAssocID="{B50155B3-2948-4460-AA65-87767E9D11B4}" presName="horz2" presStyleCnt="0"/>
      <dgm:spPr/>
    </dgm:pt>
    <dgm:pt modelId="{BB6D0094-2E6B-47C8-9B50-15B73A1D3F5F}" type="pres">
      <dgm:prSet presAssocID="{B50155B3-2948-4460-AA65-87767E9D11B4}" presName="horzSpace2" presStyleCnt="0"/>
      <dgm:spPr/>
    </dgm:pt>
    <dgm:pt modelId="{0E4E2C93-773E-4581-A14C-3232C76954B6}" type="pres">
      <dgm:prSet presAssocID="{B50155B3-2948-4460-AA65-87767E9D11B4}" presName="tx2" presStyleLbl="revTx" presStyleIdx="4" presStyleCnt="5"/>
      <dgm:spPr/>
      <dgm:t>
        <a:bodyPr/>
        <a:lstStyle/>
        <a:p>
          <a:endParaRPr lang="hu-HU"/>
        </a:p>
      </dgm:t>
    </dgm:pt>
    <dgm:pt modelId="{382DAAAF-0509-4858-80B7-8927823C5A15}" type="pres">
      <dgm:prSet presAssocID="{B50155B3-2948-4460-AA65-87767E9D11B4}" presName="vert2" presStyleCnt="0"/>
      <dgm:spPr/>
    </dgm:pt>
    <dgm:pt modelId="{8F2854B1-8412-42A4-B154-6CA799FCD2B2}" type="pres">
      <dgm:prSet presAssocID="{B50155B3-2948-4460-AA65-87767E9D11B4}" presName="thinLine2b" presStyleLbl="callout" presStyleIdx="3" presStyleCnt="4"/>
      <dgm:spPr/>
    </dgm:pt>
    <dgm:pt modelId="{67BD6F7B-048F-4539-B042-6094D254A0D6}" type="pres">
      <dgm:prSet presAssocID="{B50155B3-2948-4460-AA65-87767E9D11B4}" presName="vertSpace2b" presStyleCnt="0"/>
      <dgm:spPr/>
    </dgm:pt>
  </dgm:ptLst>
  <dgm:cxnLst>
    <dgm:cxn modelId="{E455A05B-EE80-443D-8329-66F1925091F5}" srcId="{538D83FF-D042-46F4-9E62-123C6BEFD8AB}" destId="{40201AE0-E1FA-464F-AC58-25213D10246D}" srcOrd="0" destOrd="0" parTransId="{7E5AD33A-5F3A-4863-9225-E65A3E718645}" sibTransId="{2E8E25B5-415D-4E8F-B7FD-1284EC87DFED}"/>
    <dgm:cxn modelId="{84592246-4322-4D9E-9754-33ECFC501A3C}" type="presOf" srcId="{538D83FF-D042-46F4-9E62-123C6BEFD8AB}" destId="{3B499BB8-348D-41E3-A2D5-6C4F41B29B9E}" srcOrd="0" destOrd="0" presId="urn:microsoft.com/office/officeart/2008/layout/LinedList"/>
    <dgm:cxn modelId="{E11CD173-29CB-40A7-8FA7-0C2A1779ADDF}" type="presOf" srcId="{40201AE0-E1FA-464F-AC58-25213D10246D}" destId="{37459BFF-212C-40CA-A689-2A0DF45B2035}" srcOrd="0" destOrd="0" presId="urn:microsoft.com/office/officeart/2008/layout/LinedList"/>
    <dgm:cxn modelId="{A602488A-BFB5-4F4E-A3C3-AF2994F0CD3D}" type="presOf" srcId="{FAABD2C1-FC6B-46AB-9568-EA6FF78887EC}" destId="{86E7AE5F-AF1E-45D8-93BA-89A90210F6CA}" srcOrd="0" destOrd="0" presId="urn:microsoft.com/office/officeart/2008/layout/LinedList"/>
    <dgm:cxn modelId="{82B2E34B-D5E6-4AF8-AD9C-D2E68B30CE6C}" srcId="{538D83FF-D042-46F4-9E62-123C6BEFD8AB}" destId="{B50155B3-2948-4460-AA65-87767E9D11B4}" srcOrd="3" destOrd="0" parTransId="{03B13CAF-63EF-4027-9620-A17DFAF9BBC9}" sibTransId="{40D3E8E2-3823-4B69-922B-1EC0E9F17FAA}"/>
    <dgm:cxn modelId="{0E2D6668-34FA-41A7-B722-33057F0CA835}" type="presOf" srcId="{B50155B3-2948-4460-AA65-87767E9D11B4}" destId="{0E4E2C93-773E-4581-A14C-3232C76954B6}" srcOrd="0" destOrd="0" presId="urn:microsoft.com/office/officeart/2008/layout/LinedList"/>
    <dgm:cxn modelId="{80F3C0B0-9704-46C0-BDF2-D91A38EC0C8A}" srcId="{0A96F88E-3848-4374-904D-7BBC47C9A9E9}" destId="{538D83FF-D042-46F4-9E62-123C6BEFD8AB}" srcOrd="0" destOrd="0" parTransId="{2B1BF09F-1D6B-4FC2-9986-309CBE5FD661}" sibTransId="{8B477EE1-D914-44BA-8C43-E4DEC3B6EABC}"/>
    <dgm:cxn modelId="{786E39B2-6783-48CB-BB6D-8A3B125FB7F8}" srcId="{538D83FF-D042-46F4-9E62-123C6BEFD8AB}" destId="{296D0F7D-2B61-4D24-B501-F2DC1A515D55}" srcOrd="1" destOrd="0" parTransId="{29253EA8-66A5-4EBD-B8D6-24B2AC0DCD2F}" sibTransId="{C349234F-55F7-40BC-ADE6-043A8DC4D65E}"/>
    <dgm:cxn modelId="{9F16CD81-996C-4E05-BC63-4A36531B27A1}" type="presOf" srcId="{296D0F7D-2B61-4D24-B501-F2DC1A515D55}" destId="{1DA436EB-2547-458A-B6C9-61D3E57DA3E8}" srcOrd="0" destOrd="0" presId="urn:microsoft.com/office/officeart/2008/layout/LinedList"/>
    <dgm:cxn modelId="{084A6A8A-321E-463B-A825-F5B68DFA4CBF}" type="presOf" srcId="{0A96F88E-3848-4374-904D-7BBC47C9A9E9}" destId="{492EDDC5-33A9-4CBF-8FC0-923BB90ED7ED}" srcOrd="0" destOrd="0" presId="urn:microsoft.com/office/officeart/2008/layout/LinedList"/>
    <dgm:cxn modelId="{3AED141A-692D-45F3-B3D1-9B98604B809B}" srcId="{538D83FF-D042-46F4-9E62-123C6BEFD8AB}" destId="{FAABD2C1-FC6B-46AB-9568-EA6FF78887EC}" srcOrd="2" destOrd="0" parTransId="{10D82F27-205D-4524-904E-C0DBC1612D32}" sibTransId="{CFFE03C2-B6E7-4952-B0C7-28C39F92FB57}"/>
    <dgm:cxn modelId="{4368CC54-0BB9-4523-B308-B7A42DE403C1}" type="presParOf" srcId="{492EDDC5-33A9-4CBF-8FC0-923BB90ED7ED}" destId="{BC2928B2-44A3-4B80-BA59-280470713F02}" srcOrd="0" destOrd="0" presId="urn:microsoft.com/office/officeart/2008/layout/LinedList"/>
    <dgm:cxn modelId="{F7E1652F-2F7A-4361-9FD6-52CFAA9D2CAF}" type="presParOf" srcId="{492EDDC5-33A9-4CBF-8FC0-923BB90ED7ED}" destId="{522E2CE7-26F1-4B1F-92BC-9C650DC3D8E9}" srcOrd="1" destOrd="0" presId="urn:microsoft.com/office/officeart/2008/layout/LinedList"/>
    <dgm:cxn modelId="{630877E7-756E-4C21-9576-9510B9DA2E75}" type="presParOf" srcId="{522E2CE7-26F1-4B1F-92BC-9C650DC3D8E9}" destId="{3B499BB8-348D-41E3-A2D5-6C4F41B29B9E}" srcOrd="0" destOrd="0" presId="urn:microsoft.com/office/officeart/2008/layout/LinedList"/>
    <dgm:cxn modelId="{13F581D2-19AA-4960-A054-55E88EC4F10B}" type="presParOf" srcId="{522E2CE7-26F1-4B1F-92BC-9C650DC3D8E9}" destId="{B97E6C71-EE52-4B07-8C08-E3B8DF093A1E}" srcOrd="1" destOrd="0" presId="urn:microsoft.com/office/officeart/2008/layout/LinedList"/>
    <dgm:cxn modelId="{54CC4734-FA50-4DD3-B6B3-34C0EB1CFFBD}" type="presParOf" srcId="{B97E6C71-EE52-4B07-8C08-E3B8DF093A1E}" destId="{E56AFE13-4366-47F6-9118-12EFA8E62A67}" srcOrd="0" destOrd="0" presId="urn:microsoft.com/office/officeart/2008/layout/LinedList"/>
    <dgm:cxn modelId="{360FB6E3-801F-409F-BB3A-E43A087324CB}" type="presParOf" srcId="{B97E6C71-EE52-4B07-8C08-E3B8DF093A1E}" destId="{D961FB2A-51E5-43A6-B468-7ECB74555227}" srcOrd="1" destOrd="0" presId="urn:microsoft.com/office/officeart/2008/layout/LinedList"/>
    <dgm:cxn modelId="{4CD17FDE-5531-4BFD-808C-359AF8A46A6F}" type="presParOf" srcId="{D961FB2A-51E5-43A6-B468-7ECB74555227}" destId="{A70B25E5-1D27-4A59-9F86-1C520F69B621}" srcOrd="0" destOrd="0" presId="urn:microsoft.com/office/officeart/2008/layout/LinedList"/>
    <dgm:cxn modelId="{454761FE-5DD2-4710-9DD7-6FF1FBB4EC71}" type="presParOf" srcId="{D961FB2A-51E5-43A6-B468-7ECB74555227}" destId="{37459BFF-212C-40CA-A689-2A0DF45B2035}" srcOrd="1" destOrd="0" presId="urn:microsoft.com/office/officeart/2008/layout/LinedList"/>
    <dgm:cxn modelId="{165AB2CA-3D1B-4FD0-8CBE-4D8BAC49771E}" type="presParOf" srcId="{D961FB2A-51E5-43A6-B468-7ECB74555227}" destId="{B6DD620B-8277-40A9-A356-D401AABDE044}" srcOrd="2" destOrd="0" presId="urn:microsoft.com/office/officeart/2008/layout/LinedList"/>
    <dgm:cxn modelId="{4B694787-451B-48C9-A6DB-268901C8B82B}" type="presParOf" srcId="{B97E6C71-EE52-4B07-8C08-E3B8DF093A1E}" destId="{80767D6E-A9CF-48A1-A764-6B421BAA3735}" srcOrd="2" destOrd="0" presId="urn:microsoft.com/office/officeart/2008/layout/LinedList"/>
    <dgm:cxn modelId="{A9AEA079-5041-4E78-8A0C-B53EDFBBCBDC}" type="presParOf" srcId="{B97E6C71-EE52-4B07-8C08-E3B8DF093A1E}" destId="{BAFB8584-DAF1-488F-A40A-8FB63C723AAE}" srcOrd="3" destOrd="0" presId="urn:microsoft.com/office/officeart/2008/layout/LinedList"/>
    <dgm:cxn modelId="{68DC2836-525A-41F7-9AF4-AEEDF99989BF}" type="presParOf" srcId="{B97E6C71-EE52-4B07-8C08-E3B8DF093A1E}" destId="{3DE23A9A-4850-44C0-9A61-E9F1616CB429}" srcOrd="4" destOrd="0" presId="urn:microsoft.com/office/officeart/2008/layout/LinedList"/>
    <dgm:cxn modelId="{116C44D8-D0D2-424E-BB46-E9473D15E3A0}" type="presParOf" srcId="{3DE23A9A-4850-44C0-9A61-E9F1616CB429}" destId="{9AFD1F73-9B1C-4E6B-9744-54AD2BA3DA66}" srcOrd="0" destOrd="0" presId="urn:microsoft.com/office/officeart/2008/layout/LinedList"/>
    <dgm:cxn modelId="{A8D4018B-6028-4A4F-9CEC-CDC0A2E1B65E}" type="presParOf" srcId="{3DE23A9A-4850-44C0-9A61-E9F1616CB429}" destId="{1DA436EB-2547-458A-B6C9-61D3E57DA3E8}" srcOrd="1" destOrd="0" presId="urn:microsoft.com/office/officeart/2008/layout/LinedList"/>
    <dgm:cxn modelId="{98DCFC8C-6ECC-454E-BB42-B436840B1692}" type="presParOf" srcId="{3DE23A9A-4850-44C0-9A61-E9F1616CB429}" destId="{B769C0FC-A303-4DA2-B7C2-9C529B3507A1}" srcOrd="2" destOrd="0" presId="urn:microsoft.com/office/officeart/2008/layout/LinedList"/>
    <dgm:cxn modelId="{5B35D57F-B006-4FF0-8C3C-D8708E257725}" type="presParOf" srcId="{B97E6C71-EE52-4B07-8C08-E3B8DF093A1E}" destId="{81CF9C18-90B5-4270-BC6D-ABE39F6E9832}" srcOrd="5" destOrd="0" presId="urn:microsoft.com/office/officeart/2008/layout/LinedList"/>
    <dgm:cxn modelId="{29B9483F-A8C3-4FC0-A3D3-DE9418F24B23}" type="presParOf" srcId="{B97E6C71-EE52-4B07-8C08-E3B8DF093A1E}" destId="{C80D2BF1-0D32-4183-B2BE-FA02F5564F83}" srcOrd="6" destOrd="0" presId="urn:microsoft.com/office/officeart/2008/layout/LinedList"/>
    <dgm:cxn modelId="{1E5CC7E1-385F-4B1D-B98F-539D9C81A5CF}" type="presParOf" srcId="{B97E6C71-EE52-4B07-8C08-E3B8DF093A1E}" destId="{DD4EB62C-435C-4868-BEC0-0F343D9C7C63}" srcOrd="7" destOrd="0" presId="urn:microsoft.com/office/officeart/2008/layout/LinedList"/>
    <dgm:cxn modelId="{F3737150-7095-456B-848E-3E3E00D59D4C}" type="presParOf" srcId="{DD4EB62C-435C-4868-BEC0-0F343D9C7C63}" destId="{7E195E9A-FE1E-4F39-AC48-E8BD0628C81A}" srcOrd="0" destOrd="0" presId="urn:microsoft.com/office/officeart/2008/layout/LinedList"/>
    <dgm:cxn modelId="{96E6C79A-2C3A-4EC9-8BBD-04660E6E807E}" type="presParOf" srcId="{DD4EB62C-435C-4868-BEC0-0F343D9C7C63}" destId="{86E7AE5F-AF1E-45D8-93BA-89A90210F6CA}" srcOrd="1" destOrd="0" presId="urn:microsoft.com/office/officeart/2008/layout/LinedList"/>
    <dgm:cxn modelId="{1C988D3C-5E6F-4937-BB98-D52015E505C9}" type="presParOf" srcId="{DD4EB62C-435C-4868-BEC0-0F343D9C7C63}" destId="{41F4B199-C687-445F-8D21-937C1E53441B}" srcOrd="2" destOrd="0" presId="urn:microsoft.com/office/officeart/2008/layout/LinedList"/>
    <dgm:cxn modelId="{81E07C93-B838-4BE3-967F-19F8DCB0E1E6}" type="presParOf" srcId="{B97E6C71-EE52-4B07-8C08-E3B8DF093A1E}" destId="{52049F31-B6FE-48D5-B399-E26EE916AA96}" srcOrd="8" destOrd="0" presId="urn:microsoft.com/office/officeart/2008/layout/LinedList"/>
    <dgm:cxn modelId="{7331B23A-6A9D-42B2-AF25-5CBAE668428D}" type="presParOf" srcId="{B97E6C71-EE52-4B07-8C08-E3B8DF093A1E}" destId="{46D97A1B-69BC-48A0-9B0E-624743D6E105}" srcOrd="9" destOrd="0" presId="urn:microsoft.com/office/officeart/2008/layout/LinedList"/>
    <dgm:cxn modelId="{748A5C4F-D811-472D-88F8-B129903C96A5}" type="presParOf" srcId="{B97E6C71-EE52-4B07-8C08-E3B8DF093A1E}" destId="{97891F34-000C-48FF-B681-2E16534A38B3}" srcOrd="10" destOrd="0" presId="urn:microsoft.com/office/officeart/2008/layout/LinedList"/>
    <dgm:cxn modelId="{09EE510B-FD33-4B0D-B8E4-FD62869303DA}" type="presParOf" srcId="{97891F34-000C-48FF-B681-2E16534A38B3}" destId="{BB6D0094-2E6B-47C8-9B50-15B73A1D3F5F}" srcOrd="0" destOrd="0" presId="urn:microsoft.com/office/officeart/2008/layout/LinedList"/>
    <dgm:cxn modelId="{27735032-50A2-46BA-9174-EADF0883507B}" type="presParOf" srcId="{97891F34-000C-48FF-B681-2E16534A38B3}" destId="{0E4E2C93-773E-4581-A14C-3232C76954B6}" srcOrd="1" destOrd="0" presId="urn:microsoft.com/office/officeart/2008/layout/LinedList"/>
    <dgm:cxn modelId="{496A0489-9C86-493C-A494-8A5EABFAA8BF}" type="presParOf" srcId="{97891F34-000C-48FF-B681-2E16534A38B3}" destId="{382DAAAF-0509-4858-80B7-8927823C5A15}" srcOrd="2" destOrd="0" presId="urn:microsoft.com/office/officeart/2008/layout/LinedList"/>
    <dgm:cxn modelId="{D05EACE1-BFA2-4E81-913F-E770FBC62C33}" type="presParOf" srcId="{B97E6C71-EE52-4B07-8C08-E3B8DF093A1E}" destId="{8F2854B1-8412-42A4-B154-6CA799FCD2B2}" srcOrd="11" destOrd="0" presId="urn:microsoft.com/office/officeart/2008/layout/LinedList"/>
    <dgm:cxn modelId="{BEFC2891-9F61-401D-9A90-00E2B056D4D3}" type="presParOf" srcId="{B97E6C71-EE52-4B07-8C08-E3B8DF093A1E}" destId="{67BD6F7B-048F-4539-B042-6094D254A0D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9AC153C-BDE1-4327-8D53-C5F43328102F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C98248B3-9049-45E8-810F-6D3BF00FEFDF}">
      <dgm:prSet phldrT="[Szöveg]" custT="1"/>
      <dgm:spPr/>
      <dgm:t>
        <a:bodyPr/>
        <a:lstStyle/>
        <a:p>
          <a:r>
            <a:rPr lang="hu-HU" sz="25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Ügykövetés</a:t>
          </a:r>
        </a:p>
      </dgm:t>
    </dgm:pt>
    <dgm:pt modelId="{454AA914-4A2C-479D-A8C9-A041435D16F9}" type="parTrans" cxnId="{758AC31D-AF91-412D-B513-DB5B84E47900}">
      <dgm:prSet/>
      <dgm:spPr/>
      <dgm:t>
        <a:bodyPr/>
        <a:lstStyle/>
        <a:p>
          <a:endParaRPr lang="hu-HU"/>
        </a:p>
      </dgm:t>
    </dgm:pt>
    <dgm:pt modelId="{2F8FDF8A-CFA4-4C4B-B22F-40CFA5B7E706}" type="sibTrans" cxnId="{758AC31D-AF91-412D-B513-DB5B84E47900}">
      <dgm:prSet/>
      <dgm:spPr/>
      <dgm:t>
        <a:bodyPr/>
        <a:lstStyle/>
        <a:p>
          <a:endParaRPr lang="hu-HU"/>
        </a:p>
      </dgm:t>
    </dgm:pt>
    <dgm:pt modelId="{C143B932-7DD1-4802-AD48-66E024CA02FE}">
      <dgm:prSet phldrT="[Szöveg]" custT="1"/>
      <dgm:spPr/>
      <dgm:t>
        <a:bodyPr/>
        <a:lstStyle/>
        <a:p>
          <a:r>
            <a:rPr lang="hu-HU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ELÜGY-ön indított ügyekről</a:t>
          </a:r>
        </a:p>
      </dgm:t>
    </dgm:pt>
    <dgm:pt modelId="{B86E6F31-B0A2-4FA0-827E-251FAC953DF8}" type="parTrans" cxnId="{9C52F8DD-A3AA-4E2C-A025-857D8D83E11C}">
      <dgm:prSet/>
      <dgm:spPr/>
      <dgm:t>
        <a:bodyPr/>
        <a:lstStyle/>
        <a:p>
          <a:endParaRPr lang="hu-HU"/>
        </a:p>
      </dgm:t>
    </dgm:pt>
    <dgm:pt modelId="{CDB35C75-DDC3-4B05-AE06-D76FD27C8CB9}" type="sibTrans" cxnId="{9C52F8DD-A3AA-4E2C-A025-857D8D83E11C}">
      <dgm:prSet/>
      <dgm:spPr/>
      <dgm:t>
        <a:bodyPr/>
        <a:lstStyle/>
        <a:p>
          <a:endParaRPr lang="hu-HU"/>
        </a:p>
      </dgm:t>
    </dgm:pt>
    <dgm:pt modelId="{4DF60BD5-1BA1-4E2C-8AE1-22198981A546}">
      <dgm:prSet phldrT="[Szöveg]" custT="1"/>
      <dgm:spPr/>
      <dgm:t>
        <a:bodyPr/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Csak saját ügyekre vonatkozóan</a:t>
          </a:r>
        </a:p>
      </dgm:t>
    </dgm:pt>
    <dgm:pt modelId="{894FA046-8D3F-4B96-A83E-816723C2F35C}" type="parTrans" cxnId="{3B5864BC-2E52-4DC6-ADE3-B4BE73A542C6}">
      <dgm:prSet/>
      <dgm:spPr/>
      <dgm:t>
        <a:bodyPr/>
        <a:lstStyle/>
        <a:p>
          <a:endParaRPr lang="hu-HU"/>
        </a:p>
      </dgm:t>
    </dgm:pt>
    <dgm:pt modelId="{83621285-CAEC-4933-A63B-3353E392B01F}" type="sibTrans" cxnId="{3B5864BC-2E52-4DC6-ADE3-B4BE73A542C6}">
      <dgm:prSet/>
      <dgm:spPr/>
      <dgm:t>
        <a:bodyPr/>
        <a:lstStyle/>
        <a:p>
          <a:endParaRPr lang="hu-HU"/>
        </a:p>
      </dgm:t>
    </dgm:pt>
    <dgm:pt modelId="{5767F6CA-6115-4DFF-90D2-7E3B3C3EDD43}" type="pres">
      <dgm:prSet presAssocID="{19AC153C-BDE1-4327-8D53-C5F43328102F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hu-HU"/>
        </a:p>
      </dgm:t>
    </dgm:pt>
    <dgm:pt modelId="{1E1DDD52-8346-49FD-9739-2405997308C1}" type="pres">
      <dgm:prSet presAssocID="{C98248B3-9049-45E8-810F-6D3BF00FEFDF}" presName="root" presStyleCnt="0">
        <dgm:presLayoutVars>
          <dgm:chMax/>
          <dgm:chPref/>
        </dgm:presLayoutVars>
      </dgm:prSet>
      <dgm:spPr/>
    </dgm:pt>
    <dgm:pt modelId="{D09F3D2D-DCBC-40A6-ACD3-C1D85E48A660}" type="pres">
      <dgm:prSet presAssocID="{C98248B3-9049-45E8-810F-6D3BF00FEFDF}" presName="rootComposite" presStyleCnt="0">
        <dgm:presLayoutVars/>
      </dgm:prSet>
      <dgm:spPr/>
    </dgm:pt>
    <dgm:pt modelId="{C08527FE-C8B1-41D5-AF21-3365F17B06B0}" type="pres">
      <dgm:prSet presAssocID="{C98248B3-9049-45E8-810F-6D3BF00FEFDF}" presName="ParentAccent" presStyleLbl="alignNode1" presStyleIdx="0" presStyleCnt="1"/>
      <dgm:spPr/>
    </dgm:pt>
    <dgm:pt modelId="{3316C491-8986-4B05-B7C8-9D9CE969821A}" type="pres">
      <dgm:prSet presAssocID="{C98248B3-9049-45E8-810F-6D3BF00FEFDF}" presName="ParentSmallAccent" presStyleLbl="fgAcc1" presStyleIdx="0" presStyleCnt="1"/>
      <dgm:spPr/>
    </dgm:pt>
    <dgm:pt modelId="{87DA8D60-1499-45FB-B09A-BE32F8D77719}" type="pres">
      <dgm:prSet presAssocID="{C98248B3-9049-45E8-810F-6D3BF00FEFDF}" presName="Parent" presStyleLbl="revTx" presStyleIdx="0" presStyleCnt="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5E755D7-506C-4EF0-8662-1DE07180A2B9}" type="pres">
      <dgm:prSet presAssocID="{C98248B3-9049-45E8-810F-6D3BF00FEFDF}" presName="childShape" presStyleCnt="0">
        <dgm:presLayoutVars>
          <dgm:chMax val="0"/>
          <dgm:chPref val="0"/>
        </dgm:presLayoutVars>
      </dgm:prSet>
      <dgm:spPr/>
    </dgm:pt>
    <dgm:pt modelId="{333631BB-D62F-4920-A72F-C6ACE96AAFEC}" type="pres">
      <dgm:prSet presAssocID="{C143B932-7DD1-4802-AD48-66E024CA02FE}" presName="childComposite" presStyleCnt="0">
        <dgm:presLayoutVars>
          <dgm:chMax val="0"/>
          <dgm:chPref val="0"/>
        </dgm:presLayoutVars>
      </dgm:prSet>
      <dgm:spPr/>
    </dgm:pt>
    <dgm:pt modelId="{6AB65BB3-9D4C-4E2F-BDFE-086EF8A7E013}" type="pres">
      <dgm:prSet presAssocID="{C143B932-7DD1-4802-AD48-66E024CA02FE}" presName="ChildAccent" presStyleLbl="solidFgAcc1" presStyleIdx="0" presStyleCnt="2" custLinFactX="-50694" custLinFactNeighborX="-100000" custLinFactNeighborY="-54269"/>
      <dgm:spPr/>
    </dgm:pt>
    <dgm:pt modelId="{6E268586-4033-4760-9059-9869BECCA831}" type="pres">
      <dgm:prSet presAssocID="{C143B932-7DD1-4802-AD48-66E024CA02FE}" presName="Child" presStyleLbl="revTx" presStyleIdx="1" presStyleCnt="3" custScaleX="138648" custLinFactNeighborX="9239" custLinFactNeighborY="-154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A2F61CC-F1D9-4C11-A2C6-3A2B67B7B2BE}" type="pres">
      <dgm:prSet presAssocID="{4DF60BD5-1BA1-4E2C-8AE1-22198981A546}" presName="childComposite" presStyleCnt="0">
        <dgm:presLayoutVars>
          <dgm:chMax val="0"/>
          <dgm:chPref val="0"/>
        </dgm:presLayoutVars>
      </dgm:prSet>
      <dgm:spPr/>
    </dgm:pt>
    <dgm:pt modelId="{785593F2-374F-455A-A0EA-604571B1966E}" type="pres">
      <dgm:prSet presAssocID="{4DF60BD5-1BA1-4E2C-8AE1-22198981A546}" presName="ChildAccent" presStyleLbl="solidFgAcc1" presStyleIdx="1" presStyleCnt="2" custLinFactX="-62816" custLinFactNeighborX="-100000" custLinFactNeighborY="-96089"/>
      <dgm:spPr/>
    </dgm:pt>
    <dgm:pt modelId="{54F82B05-8A66-4829-B50D-7BD63CDED515}" type="pres">
      <dgm:prSet presAssocID="{4DF60BD5-1BA1-4E2C-8AE1-22198981A546}" presName="Child" presStyleLbl="revTx" presStyleIdx="2" presStyleCnt="3" custScaleX="136097" custLinFactNeighborX="6688" custLinFactNeighborY="-423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FB1E09C-3D84-4075-8CDD-4359279206B6}" type="presOf" srcId="{C98248B3-9049-45E8-810F-6D3BF00FEFDF}" destId="{87DA8D60-1499-45FB-B09A-BE32F8D77719}" srcOrd="0" destOrd="0" presId="urn:microsoft.com/office/officeart/2008/layout/SquareAccentList"/>
    <dgm:cxn modelId="{9C52F8DD-A3AA-4E2C-A025-857D8D83E11C}" srcId="{C98248B3-9049-45E8-810F-6D3BF00FEFDF}" destId="{C143B932-7DD1-4802-AD48-66E024CA02FE}" srcOrd="0" destOrd="0" parTransId="{B86E6F31-B0A2-4FA0-827E-251FAC953DF8}" sibTransId="{CDB35C75-DDC3-4B05-AE06-D76FD27C8CB9}"/>
    <dgm:cxn modelId="{B6E93F3A-5CBF-47C3-92F9-CCED2A11EF27}" type="presOf" srcId="{C143B932-7DD1-4802-AD48-66E024CA02FE}" destId="{6E268586-4033-4760-9059-9869BECCA831}" srcOrd="0" destOrd="0" presId="urn:microsoft.com/office/officeart/2008/layout/SquareAccentList"/>
    <dgm:cxn modelId="{CC7A8157-7DC0-4FFB-B6A4-8BDDA274A447}" type="presOf" srcId="{4DF60BD5-1BA1-4E2C-8AE1-22198981A546}" destId="{54F82B05-8A66-4829-B50D-7BD63CDED515}" srcOrd="0" destOrd="0" presId="urn:microsoft.com/office/officeart/2008/layout/SquareAccentList"/>
    <dgm:cxn modelId="{758AC31D-AF91-412D-B513-DB5B84E47900}" srcId="{19AC153C-BDE1-4327-8D53-C5F43328102F}" destId="{C98248B3-9049-45E8-810F-6D3BF00FEFDF}" srcOrd="0" destOrd="0" parTransId="{454AA914-4A2C-479D-A8C9-A041435D16F9}" sibTransId="{2F8FDF8A-CFA4-4C4B-B22F-40CFA5B7E706}"/>
    <dgm:cxn modelId="{EA65B287-87A9-4A2E-ABF7-A9F1D21AB84C}" type="presOf" srcId="{19AC153C-BDE1-4327-8D53-C5F43328102F}" destId="{5767F6CA-6115-4DFF-90D2-7E3B3C3EDD43}" srcOrd="0" destOrd="0" presId="urn:microsoft.com/office/officeart/2008/layout/SquareAccentList"/>
    <dgm:cxn modelId="{3B5864BC-2E52-4DC6-ADE3-B4BE73A542C6}" srcId="{C98248B3-9049-45E8-810F-6D3BF00FEFDF}" destId="{4DF60BD5-1BA1-4E2C-8AE1-22198981A546}" srcOrd="1" destOrd="0" parTransId="{894FA046-8D3F-4B96-A83E-816723C2F35C}" sibTransId="{83621285-CAEC-4933-A63B-3353E392B01F}"/>
    <dgm:cxn modelId="{2CE7C269-8237-4FF7-AE9F-E4C29BEFE4C1}" type="presParOf" srcId="{5767F6CA-6115-4DFF-90D2-7E3B3C3EDD43}" destId="{1E1DDD52-8346-49FD-9739-2405997308C1}" srcOrd="0" destOrd="0" presId="urn:microsoft.com/office/officeart/2008/layout/SquareAccentList"/>
    <dgm:cxn modelId="{E33B8103-06E4-415C-9F3D-917BBC2A2BBD}" type="presParOf" srcId="{1E1DDD52-8346-49FD-9739-2405997308C1}" destId="{D09F3D2D-DCBC-40A6-ACD3-C1D85E48A660}" srcOrd="0" destOrd="0" presId="urn:microsoft.com/office/officeart/2008/layout/SquareAccentList"/>
    <dgm:cxn modelId="{08CFE559-A850-4127-888F-1608D9DE921D}" type="presParOf" srcId="{D09F3D2D-DCBC-40A6-ACD3-C1D85E48A660}" destId="{C08527FE-C8B1-41D5-AF21-3365F17B06B0}" srcOrd="0" destOrd="0" presId="urn:microsoft.com/office/officeart/2008/layout/SquareAccentList"/>
    <dgm:cxn modelId="{3DD8ECC3-2D9B-4899-915A-E5E79BB46DEC}" type="presParOf" srcId="{D09F3D2D-DCBC-40A6-ACD3-C1D85E48A660}" destId="{3316C491-8986-4B05-B7C8-9D9CE969821A}" srcOrd="1" destOrd="0" presId="urn:microsoft.com/office/officeart/2008/layout/SquareAccentList"/>
    <dgm:cxn modelId="{06754F08-0CD2-4142-9D66-CABB9E9ADCFE}" type="presParOf" srcId="{D09F3D2D-DCBC-40A6-ACD3-C1D85E48A660}" destId="{87DA8D60-1499-45FB-B09A-BE32F8D77719}" srcOrd="2" destOrd="0" presId="urn:microsoft.com/office/officeart/2008/layout/SquareAccentList"/>
    <dgm:cxn modelId="{38793A69-8A2D-4C1F-B5E2-7C312F98F243}" type="presParOf" srcId="{1E1DDD52-8346-49FD-9739-2405997308C1}" destId="{E5E755D7-506C-4EF0-8662-1DE07180A2B9}" srcOrd="1" destOrd="0" presId="urn:microsoft.com/office/officeart/2008/layout/SquareAccentList"/>
    <dgm:cxn modelId="{BFA95985-206A-4A31-8C67-1FEEB7C7D5BC}" type="presParOf" srcId="{E5E755D7-506C-4EF0-8662-1DE07180A2B9}" destId="{333631BB-D62F-4920-A72F-C6ACE96AAFEC}" srcOrd="0" destOrd="0" presId="urn:microsoft.com/office/officeart/2008/layout/SquareAccentList"/>
    <dgm:cxn modelId="{1828EA03-6C27-4AF2-940B-95572FAEF28C}" type="presParOf" srcId="{333631BB-D62F-4920-A72F-C6ACE96AAFEC}" destId="{6AB65BB3-9D4C-4E2F-BDFE-086EF8A7E013}" srcOrd="0" destOrd="0" presId="urn:microsoft.com/office/officeart/2008/layout/SquareAccentList"/>
    <dgm:cxn modelId="{5B008B20-A655-458D-8FFF-029286C986D2}" type="presParOf" srcId="{333631BB-D62F-4920-A72F-C6ACE96AAFEC}" destId="{6E268586-4033-4760-9059-9869BECCA831}" srcOrd="1" destOrd="0" presId="urn:microsoft.com/office/officeart/2008/layout/SquareAccentList"/>
    <dgm:cxn modelId="{A9C41749-B836-4F91-A220-64E34167CFF5}" type="presParOf" srcId="{E5E755D7-506C-4EF0-8662-1DE07180A2B9}" destId="{AA2F61CC-F1D9-4C11-A2C6-3A2B67B7B2BE}" srcOrd="1" destOrd="0" presId="urn:microsoft.com/office/officeart/2008/layout/SquareAccentList"/>
    <dgm:cxn modelId="{150E910C-9C08-4080-A022-31723A825A58}" type="presParOf" srcId="{AA2F61CC-F1D9-4C11-A2C6-3A2B67B7B2BE}" destId="{785593F2-374F-455A-A0EA-604571B1966E}" srcOrd="0" destOrd="0" presId="urn:microsoft.com/office/officeart/2008/layout/SquareAccentList"/>
    <dgm:cxn modelId="{C377D819-A7F8-4819-A874-7E280AF9A3B9}" type="presParOf" srcId="{AA2F61CC-F1D9-4C11-A2C6-3A2B67B7B2BE}" destId="{54F82B05-8A66-4829-B50D-7BD63CDED515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A96F88E-3848-4374-904D-7BBC47C9A9E9}" type="doc">
      <dgm:prSet loTypeId="urn:microsoft.com/office/officeart/2008/layout/LinedList" loCatId="list" qsTypeId="urn:microsoft.com/office/officeart/2005/8/quickstyle/3d5" qsCatId="3D" csTypeId="urn:microsoft.com/office/officeart/2005/8/colors/accent1_1" csCatId="accent1" phldr="1"/>
      <dgm:spPr/>
      <dgm:t>
        <a:bodyPr/>
        <a:lstStyle/>
        <a:p>
          <a:endParaRPr lang="hu-HU"/>
        </a:p>
      </dgm:t>
    </dgm:pt>
    <dgm:pt modelId="{538D83FF-D042-46F4-9E62-123C6BEFD8AB}">
      <dgm:prSet phldrT="[Szöveg]" custT="1"/>
      <dgm:spPr/>
      <dgm:t>
        <a:bodyPr/>
        <a:lstStyle/>
        <a:p>
          <a:endParaRPr lang="hu-HU" sz="4000" i="1" dirty="0"/>
        </a:p>
      </dgm:t>
    </dgm:pt>
    <dgm:pt modelId="{2B1BF09F-1D6B-4FC2-9986-309CBE5FD661}" type="parTrans" cxnId="{80F3C0B0-9704-46C0-BDF2-D91A38EC0C8A}">
      <dgm:prSet/>
      <dgm:spPr/>
      <dgm:t>
        <a:bodyPr/>
        <a:lstStyle/>
        <a:p>
          <a:endParaRPr lang="hu-HU"/>
        </a:p>
      </dgm:t>
    </dgm:pt>
    <dgm:pt modelId="{8B477EE1-D914-44BA-8C43-E4DEC3B6EABC}" type="sibTrans" cxnId="{80F3C0B0-9704-46C0-BDF2-D91A38EC0C8A}">
      <dgm:prSet/>
      <dgm:spPr/>
      <dgm:t>
        <a:bodyPr/>
        <a:lstStyle/>
        <a:p>
          <a:endParaRPr lang="hu-HU"/>
        </a:p>
      </dgm:t>
    </dgm:pt>
    <dgm:pt modelId="{40201AE0-E1FA-464F-AC58-25213D10246D}">
      <dgm:prSet phldrT="[Szöveg]" custT="1"/>
      <dgm:spPr/>
      <dgm:t>
        <a:bodyPr/>
        <a:lstStyle/>
        <a:p>
          <a:endParaRPr lang="hu-HU" sz="2600" dirty="0" smtClean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E5AD33A-5F3A-4863-9225-E65A3E718645}" type="parTrans" cxnId="{E455A05B-EE80-443D-8329-66F1925091F5}">
      <dgm:prSet/>
      <dgm:spPr/>
      <dgm:t>
        <a:bodyPr/>
        <a:lstStyle/>
        <a:p>
          <a:endParaRPr lang="hu-HU"/>
        </a:p>
      </dgm:t>
    </dgm:pt>
    <dgm:pt modelId="{2E8E25B5-415D-4E8F-B7FD-1284EC87DFED}" type="sibTrans" cxnId="{E455A05B-EE80-443D-8329-66F1925091F5}">
      <dgm:prSet/>
      <dgm:spPr/>
      <dgm:t>
        <a:bodyPr/>
        <a:lstStyle/>
        <a:p>
          <a:endParaRPr lang="hu-HU"/>
        </a:p>
      </dgm:t>
    </dgm:pt>
    <dgm:pt modelId="{296D0F7D-2B61-4D24-B501-F2DC1A515D55}">
      <dgm:prSet phldrT="[Szöveg]" custT="1"/>
      <dgm:spPr/>
      <dgm:t>
        <a:bodyPr/>
        <a:lstStyle/>
        <a:p>
          <a:r>
            <a:rPr lang="hu-HU" sz="2600" dirty="0" smtClean="0">
              <a:latin typeface="Calibri" panose="020F0502020204030204" pitchFamily="34" charset="0"/>
              <a:cs typeface="Calibri" panose="020F0502020204030204" pitchFamily="34" charset="0"/>
            </a:rPr>
            <a:t>ASP ELÜGY funkcionális áttekintés</a:t>
          </a:r>
        </a:p>
      </dgm:t>
    </dgm:pt>
    <dgm:pt modelId="{29253EA8-66A5-4EBD-B8D6-24B2AC0DCD2F}" type="parTrans" cxnId="{786E39B2-6783-48CB-BB6D-8A3B125FB7F8}">
      <dgm:prSet/>
      <dgm:spPr/>
      <dgm:t>
        <a:bodyPr/>
        <a:lstStyle/>
        <a:p>
          <a:endParaRPr lang="hu-HU"/>
        </a:p>
      </dgm:t>
    </dgm:pt>
    <dgm:pt modelId="{C349234F-55F7-40BC-ADE6-043A8DC4D65E}" type="sibTrans" cxnId="{786E39B2-6783-48CB-BB6D-8A3B125FB7F8}">
      <dgm:prSet/>
      <dgm:spPr/>
      <dgm:t>
        <a:bodyPr/>
        <a:lstStyle/>
        <a:p>
          <a:endParaRPr lang="hu-HU"/>
        </a:p>
      </dgm:t>
    </dgm:pt>
    <dgm:pt modelId="{FAABD2C1-FC6B-46AB-9568-EA6FF78887EC}">
      <dgm:prSet phldrT="[Szöveg]" custT="1"/>
      <dgm:spPr/>
      <dgm:t>
        <a:bodyPr/>
        <a:lstStyle/>
        <a:p>
          <a:r>
            <a:rPr lang="hu-HU" sz="3200" b="1" dirty="0" smtClean="0">
              <a:latin typeface="Calibri" panose="020F0502020204030204" pitchFamily="34" charset="0"/>
              <a:cs typeface="Calibri" panose="020F0502020204030204" pitchFamily="34" charset="0"/>
            </a:rPr>
            <a:t>Fejlesztési irányok</a:t>
          </a:r>
        </a:p>
      </dgm:t>
    </dgm:pt>
    <dgm:pt modelId="{10D82F27-205D-4524-904E-C0DBC1612D32}" type="parTrans" cxnId="{3AED141A-692D-45F3-B3D1-9B98604B809B}">
      <dgm:prSet/>
      <dgm:spPr/>
      <dgm:t>
        <a:bodyPr/>
        <a:lstStyle/>
        <a:p>
          <a:endParaRPr lang="hu-HU"/>
        </a:p>
      </dgm:t>
    </dgm:pt>
    <dgm:pt modelId="{CFFE03C2-B6E7-4952-B0C7-28C39F92FB57}" type="sibTrans" cxnId="{3AED141A-692D-45F3-B3D1-9B98604B809B}">
      <dgm:prSet/>
      <dgm:spPr/>
      <dgm:t>
        <a:bodyPr/>
        <a:lstStyle/>
        <a:p>
          <a:endParaRPr lang="hu-HU"/>
        </a:p>
      </dgm:t>
    </dgm:pt>
    <dgm:pt modelId="{B50155B3-2948-4460-AA65-87767E9D11B4}">
      <dgm:prSet phldrT="[Szöveg]" custT="1"/>
      <dgm:spPr/>
      <dgm:t>
        <a:bodyPr/>
        <a:lstStyle/>
        <a:p>
          <a:r>
            <a:rPr lang="hu-HU" sz="2600" dirty="0" smtClean="0">
              <a:latin typeface="Calibri" panose="020F0502020204030204" pitchFamily="34" charset="0"/>
              <a:cs typeface="Calibri" panose="020F0502020204030204" pitchFamily="34" charset="0"/>
            </a:rPr>
            <a:t>Összegző gondolatok</a:t>
          </a:r>
        </a:p>
      </dgm:t>
    </dgm:pt>
    <dgm:pt modelId="{03B13CAF-63EF-4027-9620-A17DFAF9BBC9}" type="parTrans" cxnId="{82B2E34B-D5E6-4AF8-AD9C-D2E68B30CE6C}">
      <dgm:prSet/>
      <dgm:spPr/>
      <dgm:t>
        <a:bodyPr/>
        <a:lstStyle/>
        <a:p>
          <a:endParaRPr lang="hu-HU"/>
        </a:p>
      </dgm:t>
    </dgm:pt>
    <dgm:pt modelId="{40D3E8E2-3823-4B69-922B-1EC0E9F17FAA}" type="sibTrans" cxnId="{82B2E34B-D5E6-4AF8-AD9C-D2E68B30CE6C}">
      <dgm:prSet/>
      <dgm:spPr/>
      <dgm:t>
        <a:bodyPr/>
        <a:lstStyle/>
        <a:p>
          <a:endParaRPr lang="hu-HU"/>
        </a:p>
      </dgm:t>
    </dgm:pt>
    <dgm:pt modelId="{492EDDC5-33A9-4CBF-8FC0-923BB90ED7ED}" type="pres">
      <dgm:prSet presAssocID="{0A96F88E-3848-4374-904D-7BBC47C9A9E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BC2928B2-44A3-4B80-BA59-280470713F02}" type="pres">
      <dgm:prSet presAssocID="{538D83FF-D042-46F4-9E62-123C6BEFD8AB}" presName="thickLine" presStyleLbl="alignNode1" presStyleIdx="0" presStyleCnt="1"/>
      <dgm:spPr/>
    </dgm:pt>
    <dgm:pt modelId="{522E2CE7-26F1-4B1F-92BC-9C650DC3D8E9}" type="pres">
      <dgm:prSet presAssocID="{538D83FF-D042-46F4-9E62-123C6BEFD8AB}" presName="horz1" presStyleCnt="0"/>
      <dgm:spPr/>
    </dgm:pt>
    <dgm:pt modelId="{3B499BB8-348D-41E3-A2D5-6C4F41B29B9E}" type="pres">
      <dgm:prSet presAssocID="{538D83FF-D042-46F4-9E62-123C6BEFD8AB}" presName="tx1" presStyleLbl="revTx" presStyleIdx="0" presStyleCnt="5" custScaleX="286689"/>
      <dgm:spPr/>
      <dgm:t>
        <a:bodyPr/>
        <a:lstStyle/>
        <a:p>
          <a:endParaRPr lang="hu-HU"/>
        </a:p>
      </dgm:t>
    </dgm:pt>
    <dgm:pt modelId="{B97E6C71-EE52-4B07-8C08-E3B8DF093A1E}" type="pres">
      <dgm:prSet presAssocID="{538D83FF-D042-46F4-9E62-123C6BEFD8AB}" presName="vert1" presStyleCnt="0"/>
      <dgm:spPr/>
    </dgm:pt>
    <dgm:pt modelId="{E56AFE13-4366-47F6-9118-12EFA8E62A67}" type="pres">
      <dgm:prSet presAssocID="{40201AE0-E1FA-464F-AC58-25213D10246D}" presName="vertSpace2a" presStyleCnt="0"/>
      <dgm:spPr/>
    </dgm:pt>
    <dgm:pt modelId="{D961FB2A-51E5-43A6-B468-7ECB74555227}" type="pres">
      <dgm:prSet presAssocID="{40201AE0-E1FA-464F-AC58-25213D10246D}" presName="horz2" presStyleCnt="0"/>
      <dgm:spPr/>
    </dgm:pt>
    <dgm:pt modelId="{A70B25E5-1D27-4A59-9F86-1C520F69B621}" type="pres">
      <dgm:prSet presAssocID="{40201AE0-E1FA-464F-AC58-25213D10246D}" presName="horzSpace2" presStyleCnt="0"/>
      <dgm:spPr/>
    </dgm:pt>
    <dgm:pt modelId="{37459BFF-212C-40CA-A689-2A0DF45B2035}" type="pres">
      <dgm:prSet presAssocID="{40201AE0-E1FA-464F-AC58-25213D10246D}" presName="tx2" presStyleLbl="revTx" presStyleIdx="1" presStyleCnt="5"/>
      <dgm:spPr/>
      <dgm:t>
        <a:bodyPr/>
        <a:lstStyle/>
        <a:p>
          <a:endParaRPr lang="hu-HU"/>
        </a:p>
      </dgm:t>
    </dgm:pt>
    <dgm:pt modelId="{B6DD620B-8277-40A9-A356-D401AABDE044}" type="pres">
      <dgm:prSet presAssocID="{40201AE0-E1FA-464F-AC58-25213D10246D}" presName="vert2" presStyleCnt="0"/>
      <dgm:spPr/>
    </dgm:pt>
    <dgm:pt modelId="{80767D6E-A9CF-48A1-A764-6B421BAA3735}" type="pres">
      <dgm:prSet presAssocID="{40201AE0-E1FA-464F-AC58-25213D10246D}" presName="thinLine2b" presStyleLbl="callout" presStyleIdx="0" presStyleCnt="4"/>
      <dgm:spPr/>
    </dgm:pt>
    <dgm:pt modelId="{BAFB8584-DAF1-488F-A40A-8FB63C723AAE}" type="pres">
      <dgm:prSet presAssocID="{40201AE0-E1FA-464F-AC58-25213D10246D}" presName="vertSpace2b" presStyleCnt="0"/>
      <dgm:spPr/>
    </dgm:pt>
    <dgm:pt modelId="{3DE23A9A-4850-44C0-9A61-E9F1616CB429}" type="pres">
      <dgm:prSet presAssocID="{296D0F7D-2B61-4D24-B501-F2DC1A515D55}" presName="horz2" presStyleCnt="0"/>
      <dgm:spPr/>
    </dgm:pt>
    <dgm:pt modelId="{9AFD1F73-9B1C-4E6B-9744-54AD2BA3DA66}" type="pres">
      <dgm:prSet presAssocID="{296D0F7D-2B61-4D24-B501-F2DC1A515D55}" presName="horzSpace2" presStyleCnt="0"/>
      <dgm:spPr/>
    </dgm:pt>
    <dgm:pt modelId="{1DA436EB-2547-458A-B6C9-61D3E57DA3E8}" type="pres">
      <dgm:prSet presAssocID="{296D0F7D-2B61-4D24-B501-F2DC1A515D55}" presName="tx2" presStyleLbl="revTx" presStyleIdx="2" presStyleCnt="5"/>
      <dgm:spPr/>
      <dgm:t>
        <a:bodyPr/>
        <a:lstStyle/>
        <a:p>
          <a:endParaRPr lang="hu-HU"/>
        </a:p>
      </dgm:t>
    </dgm:pt>
    <dgm:pt modelId="{B769C0FC-A303-4DA2-B7C2-9C529B3507A1}" type="pres">
      <dgm:prSet presAssocID="{296D0F7D-2B61-4D24-B501-F2DC1A515D55}" presName="vert2" presStyleCnt="0"/>
      <dgm:spPr/>
    </dgm:pt>
    <dgm:pt modelId="{81CF9C18-90B5-4270-BC6D-ABE39F6E9832}" type="pres">
      <dgm:prSet presAssocID="{296D0F7D-2B61-4D24-B501-F2DC1A515D55}" presName="thinLine2b" presStyleLbl="callout" presStyleIdx="1" presStyleCnt="4"/>
      <dgm:spPr/>
    </dgm:pt>
    <dgm:pt modelId="{C80D2BF1-0D32-4183-B2BE-FA02F5564F83}" type="pres">
      <dgm:prSet presAssocID="{296D0F7D-2B61-4D24-B501-F2DC1A515D55}" presName="vertSpace2b" presStyleCnt="0"/>
      <dgm:spPr/>
    </dgm:pt>
    <dgm:pt modelId="{DD4EB62C-435C-4868-BEC0-0F343D9C7C63}" type="pres">
      <dgm:prSet presAssocID="{FAABD2C1-FC6B-46AB-9568-EA6FF78887EC}" presName="horz2" presStyleCnt="0"/>
      <dgm:spPr/>
    </dgm:pt>
    <dgm:pt modelId="{7E195E9A-FE1E-4F39-AC48-E8BD0628C81A}" type="pres">
      <dgm:prSet presAssocID="{FAABD2C1-FC6B-46AB-9568-EA6FF78887EC}" presName="horzSpace2" presStyleCnt="0"/>
      <dgm:spPr/>
    </dgm:pt>
    <dgm:pt modelId="{86E7AE5F-AF1E-45D8-93BA-89A90210F6CA}" type="pres">
      <dgm:prSet presAssocID="{FAABD2C1-FC6B-46AB-9568-EA6FF78887EC}" presName="tx2" presStyleLbl="revTx" presStyleIdx="3" presStyleCnt="5"/>
      <dgm:spPr/>
      <dgm:t>
        <a:bodyPr/>
        <a:lstStyle/>
        <a:p>
          <a:endParaRPr lang="hu-HU"/>
        </a:p>
      </dgm:t>
    </dgm:pt>
    <dgm:pt modelId="{41F4B199-C687-445F-8D21-937C1E53441B}" type="pres">
      <dgm:prSet presAssocID="{FAABD2C1-FC6B-46AB-9568-EA6FF78887EC}" presName="vert2" presStyleCnt="0"/>
      <dgm:spPr/>
    </dgm:pt>
    <dgm:pt modelId="{52049F31-B6FE-48D5-B399-E26EE916AA96}" type="pres">
      <dgm:prSet presAssocID="{FAABD2C1-FC6B-46AB-9568-EA6FF78887EC}" presName="thinLine2b" presStyleLbl="callout" presStyleIdx="2" presStyleCnt="4" custLinFactY="100000" custLinFactNeighborX="140" custLinFactNeighborY="158179"/>
      <dgm:spPr/>
    </dgm:pt>
    <dgm:pt modelId="{46D97A1B-69BC-48A0-9B0E-624743D6E105}" type="pres">
      <dgm:prSet presAssocID="{FAABD2C1-FC6B-46AB-9568-EA6FF78887EC}" presName="vertSpace2b" presStyleCnt="0"/>
      <dgm:spPr/>
    </dgm:pt>
    <dgm:pt modelId="{97891F34-000C-48FF-B681-2E16534A38B3}" type="pres">
      <dgm:prSet presAssocID="{B50155B3-2948-4460-AA65-87767E9D11B4}" presName="horz2" presStyleCnt="0"/>
      <dgm:spPr/>
    </dgm:pt>
    <dgm:pt modelId="{BB6D0094-2E6B-47C8-9B50-15B73A1D3F5F}" type="pres">
      <dgm:prSet presAssocID="{B50155B3-2948-4460-AA65-87767E9D11B4}" presName="horzSpace2" presStyleCnt="0"/>
      <dgm:spPr/>
    </dgm:pt>
    <dgm:pt modelId="{0E4E2C93-773E-4581-A14C-3232C76954B6}" type="pres">
      <dgm:prSet presAssocID="{B50155B3-2948-4460-AA65-87767E9D11B4}" presName="tx2" presStyleLbl="revTx" presStyleIdx="4" presStyleCnt="5" custLinFactNeighborX="143" custLinFactNeighborY="21915"/>
      <dgm:spPr/>
      <dgm:t>
        <a:bodyPr/>
        <a:lstStyle/>
        <a:p>
          <a:endParaRPr lang="hu-HU"/>
        </a:p>
      </dgm:t>
    </dgm:pt>
    <dgm:pt modelId="{382DAAAF-0509-4858-80B7-8927823C5A15}" type="pres">
      <dgm:prSet presAssocID="{B50155B3-2948-4460-AA65-87767E9D11B4}" presName="vert2" presStyleCnt="0"/>
      <dgm:spPr/>
    </dgm:pt>
    <dgm:pt modelId="{8F2854B1-8412-42A4-B154-6CA799FCD2B2}" type="pres">
      <dgm:prSet presAssocID="{B50155B3-2948-4460-AA65-87767E9D11B4}" presName="thinLine2b" presStyleLbl="callout" presStyleIdx="3" presStyleCnt="4"/>
      <dgm:spPr/>
    </dgm:pt>
    <dgm:pt modelId="{67BD6F7B-048F-4539-B042-6094D254A0D6}" type="pres">
      <dgm:prSet presAssocID="{B50155B3-2948-4460-AA65-87767E9D11B4}" presName="vertSpace2b" presStyleCnt="0"/>
      <dgm:spPr/>
    </dgm:pt>
  </dgm:ptLst>
  <dgm:cxnLst>
    <dgm:cxn modelId="{E455A05B-EE80-443D-8329-66F1925091F5}" srcId="{538D83FF-D042-46F4-9E62-123C6BEFD8AB}" destId="{40201AE0-E1FA-464F-AC58-25213D10246D}" srcOrd="0" destOrd="0" parTransId="{7E5AD33A-5F3A-4863-9225-E65A3E718645}" sibTransId="{2E8E25B5-415D-4E8F-B7FD-1284EC87DFED}"/>
    <dgm:cxn modelId="{84592246-4322-4D9E-9754-33ECFC501A3C}" type="presOf" srcId="{538D83FF-D042-46F4-9E62-123C6BEFD8AB}" destId="{3B499BB8-348D-41E3-A2D5-6C4F41B29B9E}" srcOrd="0" destOrd="0" presId="urn:microsoft.com/office/officeart/2008/layout/LinedList"/>
    <dgm:cxn modelId="{E11CD173-29CB-40A7-8FA7-0C2A1779ADDF}" type="presOf" srcId="{40201AE0-E1FA-464F-AC58-25213D10246D}" destId="{37459BFF-212C-40CA-A689-2A0DF45B2035}" srcOrd="0" destOrd="0" presId="urn:microsoft.com/office/officeart/2008/layout/LinedList"/>
    <dgm:cxn modelId="{A602488A-BFB5-4F4E-A3C3-AF2994F0CD3D}" type="presOf" srcId="{FAABD2C1-FC6B-46AB-9568-EA6FF78887EC}" destId="{86E7AE5F-AF1E-45D8-93BA-89A90210F6CA}" srcOrd="0" destOrd="0" presId="urn:microsoft.com/office/officeart/2008/layout/LinedList"/>
    <dgm:cxn modelId="{82B2E34B-D5E6-4AF8-AD9C-D2E68B30CE6C}" srcId="{538D83FF-D042-46F4-9E62-123C6BEFD8AB}" destId="{B50155B3-2948-4460-AA65-87767E9D11B4}" srcOrd="3" destOrd="0" parTransId="{03B13CAF-63EF-4027-9620-A17DFAF9BBC9}" sibTransId="{40D3E8E2-3823-4B69-922B-1EC0E9F17FAA}"/>
    <dgm:cxn modelId="{0E2D6668-34FA-41A7-B722-33057F0CA835}" type="presOf" srcId="{B50155B3-2948-4460-AA65-87767E9D11B4}" destId="{0E4E2C93-773E-4581-A14C-3232C76954B6}" srcOrd="0" destOrd="0" presId="urn:microsoft.com/office/officeart/2008/layout/LinedList"/>
    <dgm:cxn modelId="{80F3C0B0-9704-46C0-BDF2-D91A38EC0C8A}" srcId="{0A96F88E-3848-4374-904D-7BBC47C9A9E9}" destId="{538D83FF-D042-46F4-9E62-123C6BEFD8AB}" srcOrd="0" destOrd="0" parTransId="{2B1BF09F-1D6B-4FC2-9986-309CBE5FD661}" sibTransId="{8B477EE1-D914-44BA-8C43-E4DEC3B6EABC}"/>
    <dgm:cxn modelId="{786E39B2-6783-48CB-BB6D-8A3B125FB7F8}" srcId="{538D83FF-D042-46F4-9E62-123C6BEFD8AB}" destId="{296D0F7D-2B61-4D24-B501-F2DC1A515D55}" srcOrd="1" destOrd="0" parTransId="{29253EA8-66A5-4EBD-B8D6-24B2AC0DCD2F}" sibTransId="{C349234F-55F7-40BC-ADE6-043A8DC4D65E}"/>
    <dgm:cxn modelId="{9F16CD81-996C-4E05-BC63-4A36531B27A1}" type="presOf" srcId="{296D0F7D-2B61-4D24-B501-F2DC1A515D55}" destId="{1DA436EB-2547-458A-B6C9-61D3E57DA3E8}" srcOrd="0" destOrd="0" presId="urn:microsoft.com/office/officeart/2008/layout/LinedList"/>
    <dgm:cxn modelId="{084A6A8A-321E-463B-A825-F5B68DFA4CBF}" type="presOf" srcId="{0A96F88E-3848-4374-904D-7BBC47C9A9E9}" destId="{492EDDC5-33A9-4CBF-8FC0-923BB90ED7ED}" srcOrd="0" destOrd="0" presId="urn:microsoft.com/office/officeart/2008/layout/LinedList"/>
    <dgm:cxn modelId="{3AED141A-692D-45F3-B3D1-9B98604B809B}" srcId="{538D83FF-D042-46F4-9E62-123C6BEFD8AB}" destId="{FAABD2C1-FC6B-46AB-9568-EA6FF78887EC}" srcOrd="2" destOrd="0" parTransId="{10D82F27-205D-4524-904E-C0DBC1612D32}" sibTransId="{CFFE03C2-B6E7-4952-B0C7-28C39F92FB57}"/>
    <dgm:cxn modelId="{4368CC54-0BB9-4523-B308-B7A42DE403C1}" type="presParOf" srcId="{492EDDC5-33A9-4CBF-8FC0-923BB90ED7ED}" destId="{BC2928B2-44A3-4B80-BA59-280470713F02}" srcOrd="0" destOrd="0" presId="urn:microsoft.com/office/officeart/2008/layout/LinedList"/>
    <dgm:cxn modelId="{F7E1652F-2F7A-4361-9FD6-52CFAA9D2CAF}" type="presParOf" srcId="{492EDDC5-33A9-4CBF-8FC0-923BB90ED7ED}" destId="{522E2CE7-26F1-4B1F-92BC-9C650DC3D8E9}" srcOrd="1" destOrd="0" presId="urn:microsoft.com/office/officeart/2008/layout/LinedList"/>
    <dgm:cxn modelId="{630877E7-756E-4C21-9576-9510B9DA2E75}" type="presParOf" srcId="{522E2CE7-26F1-4B1F-92BC-9C650DC3D8E9}" destId="{3B499BB8-348D-41E3-A2D5-6C4F41B29B9E}" srcOrd="0" destOrd="0" presId="urn:microsoft.com/office/officeart/2008/layout/LinedList"/>
    <dgm:cxn modelId="{13F581D2-19AA-4960-A054-55E88EC4F10B}" type="presParOf" srcId="{522E2CE7-26F1-4B1F-92BC-9C650DC3D8E9}" destId="{B97E6C71-EE52-4B07-8C08-E3B8DF093A1E}" srcOrd="1" destOrd="0" presId="urn:microsoft.com/office/officeart/2008/layout/LinedList"/>
    <dgm:cxn modelId="{54CC4734-FA50-4DD3-B6B3-34C0EB1CFFBD}" type="presParOf" srcId="{B97E6C71-EE52-4B07-8C08-E3B8DF093A1E}" destId="{E56AFE13-4366-47F6-9118-12EFA8E62A67}" srcOrd="0" destOrd="0" presId="urn:microsoft.com/office/officeart/2008/layout/LinedList"/>
    <dgm:cxn modelId="{360FB6E3-801F-409F-BB3A-E43A087324CB}" type="presParOf" srcId="{B97E6C71-EE52-4B07-8C08-E3B8DF093A1E}" destId="{D961FB2A-51E5-43A6-B468-7ECB74555227}" srcOrd="1" destOrd="0" presId="urn:microsoft.com/office/officeart/2008/layout/LinedList"/>
    <dgm:cxn modelId="{4CD17FDE-5531-4BFD-808C-359AF8A46A6F}" type="presParOf" srcId="{D961FB2A-51E5-43A6-B468-7ECB74555227}" destId="{A70B25E5-1D27-4A59-9F86-1C520F69B621}" srcOrd="0" destOrd="0" presId="urn:microsoft.com/office/officeart/2008/layout/LinedList"/>
    <dgm:cxn modelId="{454761FE-5DD2-4710-9DD7-6FF1FBB4EC71}" type="presParOf" srcId="{D961FB2A-51E5-43A6-B468-7ECB74555227}" destId="{37459BFF-212C-40CA-A689-2A0DF45B2035}" srcOrd="1" destOrd="0" presId="urn:microsoft.com/office/officeart/2008/layout/LinedList"/>
    <dgm:cxn modelId="{165AB2CA-3D1B-4FD0-8CBE-4D8BAC49771E}" type="presParOf" srcId="{D961FB2A-51E5-43A6-B468-7ECB74555227}" destId="{B6DD620B-8277-40A9-A356-D401AABDE044}" srcOrd="2" destOrd="0" presId="urn:microsoft.com/office/officeart/2008/layout/LinedList"/>
    <dgm:cxn modelId="{4B694787-451B-48C9-A6DB-268901C8B82B}" type="presParOf" srcId="{B97E6C71-EE52-4B07-8C08-E3B8DF093A1E}" destId="{80767D6E-A9CF-48A1-A764-6B421BAA3735}" srcOrd="2" destOrd="0" presId="urn:microsoft.com/office/officeart/2008/layout/LinedList"/>
    <dgm:cxn modelId="{A9AEA079-5041-4E78-8A0C-B53EDFBBCBDC}" type="presParOf" srcId="{B97E6C71-EE52-4B07-8C08-E3B8DF093A1E}" destId="{BAFB8584-DAF1-488F-A40A-8FB63C723AAE}" srcOrd="3" destOrd="0" presId="urn:microsoft.com/office/officeart/2008/layout/LinedList"/>
    <dgm:cxn modelId="{68DC2836-525A-41F7-9AF4-AEEDF99989BF}" type="presParOf" srcId="{B97E6C71-EE52-4B07-8C08-E3B8DF093A1E}" destId="{3DE23A9A-4850-44C0-9A61-E9F1616CB429}" srcOrd="4" destOrd="0" presId="urn:microsoft.com/office/officeart/2008/layout/LinedList"/>
    <dgm:cxn modelId="{116C44D8-D0D2-424E-BB46-E9473D15E3A0}" type="presParOf" srcId="{3DE23A9A-4850-44C0-9A61-E9F1616CB429}" destId="{9AFD1F73-9B1C-4E6B-9744-54AD2BA3DA66}" srcOrd="0" destOrd="0" presId="urn:microsoft.com/office/officeart/2008/layout/LinedList"/>
    <dgm:cxn modelId="{A8D4018B-6028-4A4F-9CEC-CDC0A2E1B65E}" type="presParOf" srcId="{3DE23A9A-4850-44C0-9A61-E9F1616CB429}" destId="{1DA436EB-2547-458A-B6C9-61D3E57DA3E8}" srcOrd="1" destOrd="0" presId="urn:microsoft.com/office/officeart/2008/layout/LinedList"/>
    <dgm:cxn modelId="{98DCFC8C-6ECC-454E-BB42-B436840B1692}" type="presParOf" srcId="{3DE23A9A-4850-44C0-9A61-E9F1616CB429}" destId="{B769C0FC-A303-4DA2-B7C2-9C529B3507A1}" srcOrd="2" destOrd="0" presId="urn:microsoft.com/office/officeart/2008/layout/LinedList"/>
    <dgm:cxn modelId="{5B35D57F-B006-4FF0-8C3C-D8708E257725}" type="presParOf" srcId="{B97E6C71-EE52-4B07-8C08-E3B8DF093A1E}" destId="{81CF9C18-90B5-4270-BC6D-ABE39F6E9832}" srcOrd="5" destOrd="0" presId="urn:microsoft.com/office/officeart/2008/layout/LinedList"/>
    <dgm:cxn modelId="{29B9483F-A8C3-4FC0-A3D3-DE9418F24B23}" type="presParOf" srcId="{B97E6C71-EE52-4B07-8C08-E3B8DF093A1E}" destId="{C80D2BF1-0D32-4183-B2BE-FA02F5564F83}" srcOrd="6" destOrd="0" presId="urn:microsoft.com/office/officeart/2008/layout/LinedList"/>
    <dgm:cxn modelId="{1E5CC7E1-385F-4B1D-B98F-539D9C81A5CF}" type="presParOf" srcId="{B97E6C71-EE52-4B07-8C08-E3B8DF093A1E}" destId="{DD4EB62C-435C-4868-BEC0-0F343D9C7C63}" srcOrd="7" destOrd="0" presId="urn:microsoft.com/office/officeart/2008/layout/LinedList"/>
    <dgm:cxn modelId="{F3737150-7095-456B-848E-3E3E00D59D4C}" type="presParOf" srcId="{DD4EB62C-435C-4868-BEC0-0F343D9C7C63}" destId="{7E195E9A-FE1E-4F39-AC48-E8BD0628C81A}" srcOrd="0" destOrd="0" presId="urn:microsoft.com/office/officeart/2008/layout/LinedList"/>
    <dgm:cxn modelId="{96E6C79A-2C3A-4EC9-8BBD-04660E6E807E}" type="presParOf" srcId="{DD4EB62C-435C-4868-BEC0-0F343D9C7C63}" destId="{86E7AE5F-AF1E-45D8-93BA-89A90210F6CA}" srcOrd="1" destOrd="0" presId="urn:microsoft.com/office/officeart/2008/layout/LinedList"/>
    <dgm:cxn modelId="{1C988D3C-5E6F-4937-BB98-D52015E505C9}" type="presParOf" srcId="{DD4EB62C-435C-4868-BEC0-0F343D9C7C63}" destId="{41F4B199-C687-445F-8D21-937C1E53441B}" srcOrd="2" destOrd="0" presId="urn:microsoft.com/office/officeart/2008/layout/LinedList"/>
    <dgm:cxn modelId="{81E07C93-B838-4BE3-967F-19F8DCB0E1E6}" type="presParOf" srcId="{B97E6C71-EE52-4B07-8C08-E3B8DF093A1E}" destId="{52049F31-B6FE-48D5-B399-E26EE916AA96}" srcOrd="8" destOrd="0" presId="urn:microsoft.com/office/officeart/2008/layout/LinedList"/>
    <dgm:cxn modelId="{7331B23A-6A9D-42B2-AF25-5CBAE668428D}" type="presParOf" srcId="{B97E6C71-EE52-4B07-8C08-E3B8DF093A1E}" destId="{46D97A1B-69BC-48A0-9B0E-624743D6E105}" srcOrd="9" destOrd="0" presId="urn:microsoft.com/office/officeart/2008/layout/LinedList"/>
    <dgm:cxn modelId="{748A5C4F-D811-472D-88F8-B129903C96A5}" type="presParOf" srcId="{B97E6C71-EE52-4B07-8C08-E3B8DF093A1E}" destId="{97891F34-000C-48FF-B681-2E16534A38B3}" srcOrd="10" destOrd="0" presId="urn:microsoft.com/office/officeart/2008/layout/LinedList"/>
    <dgm:cxn modelId="{09EE510B-FD33-4B0D-B8E4-FD62869303DA}" type="presParOf" srcId="{97891F34-000C-48FF-B681-2E16534A38B3}" destId="{BB6D0094-2E6B-47C8-9B50-15B73A1D3F5F}" srcOrd="0" destOrd="0" presId="urn:microsoft.com/office/officeart/2008/layout/LinedList"/>
    <dgm:cxn modelId="{27735032-50A2-46BA-9174-EADF0883507B}" type="presParOf" srcId="{97891F34-000C-48FF-B681-2E16534A38B3}" destId="{0E4E2C93-773E-4581-A14C-3232C76954B6}" srcOrd="1" destOrd="0" presId="urn:microsoft.com/office/officeart/2008/layout/LinedList"/>
    <dgm:cxn modelId="{496A0489-9C86-493C-A494-8A5EABFAA8BF}" type="presParOf" srcId="{97891F34-000C-48FF-B681-2E16534A38B3}" destId="{382DAAAF-0509-4858-80B7-8927823C5A15}" srcOrd="2" destOrd="0" presId="urn:microsoft.com/office/officeart/2008/layout/LinedList"/>
    <dgm:cxn modelId="{D05EACE1-BFA2-4E81-913F-E770FBC62C33}" type="presParOf" srcId="{B97E6C71-EE52-4B07-8C08-E3B8DF093A1E}" destId="{8F2854B1-8412-42A4-B154-6CA799FCD2B2}" srcOrd="11" destOrd="0" presId="urn:microsoft.com/office/officeart/2008/layout/LinedList"/>
    <dgm:cxn modelId="{BEFC2891-9F61-401D-9A90-00E2B056D4D3}" type="presParOf" srcId="{B97E6C71-EE52-4B07-8C08-E3B8DF093A1E}" destId="{67BD6F7B-048F-4539-B042-6094D254A0D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E8F6EB2-8060-4CA8-A788-BB9D69CC8EE3}" type="doc">
      <dgm:prSet loTypeId="urn:microsoft.com/office/officeart/2005/8/layout/bProcess4" loCatId="process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hu-HU"/>
        </a:p>
      </dgm:t>
    </dgm:pt>
    <dgm:pt modelId="{9BFE6F94-AC5B-4228-80E8-435413404301}">
      <dgm:prSet phldrT="[Szöveg]" custT="1"/>
      <dgm:spPr/>
      <dgm:t>
        <a:bodyPr/>
        <a:lstStyle/>
        <a:p>
          <a:r>
            <a:rPr lang="hu-HU" sz="2200" b="1" dirty="0">
              <a:latin typeface="Calibri" panose="020F0502020204030204" pitchFamily="34" charset="0"/>
              <a:cs typeface="Calibri" panose="020F0502020204030204" pitchFamily="34" charset="0"/>
            </a:rPr>
            <a:t>Űrlapmenedzselés </a:t>
          </a:r>
          <a:r>
            <a:rPr lang="hu-HU" sz="1700" dirty="0">
              <a:latin typeface="Calibri" panose="020F0502020204030204" pitchFamily="34" charset="0"/>
              <a:cs typeface="Calibri" panose="020F0502020204030204" pitchFamily="34" charset="0"/>
            </a:rPr>
            <a:t>önkormányzati megszemélyesítés</a:t>
          </a:r>
        </a:p>
      </dgm:t>
    </dgm:pt>
    <dgm:pt modelId="{D5009439-AD42-4086-9EF9-952FA6FFBFBB}" type="parTrans" cxnId="{9F1B1830-2BCB-4536-85CA-06E8A1AAA05C}">
      <dgm:prSet/>
      <dgm:spPr/>
      <dgm:t>
        <a:bodyPr/>
        <a:lstStyle/>
        <a:p>
          <a:endParaRPr lang="hu-HU"/>
        </a:p>
      </dgm:t>
    </dgm:pt>
    <dgm:pt modelId="{AF05DDD6-5D29-4EEF-861E-C3604A53F4FC}" type="sibTrans" cxnId="{9F1B1830-2BCB-4536-85CA-06E8A1AAA05C}">
      <dgm:prSet/>
      <dgm:spPr/>
      <dgm:t>
        <a:bodyPr/>
        <a:lstStyle/>
        <a:p>
          <a:endParaRPr lang="hu-HU"/>
        </a:p>
      </dgm:t>
    </dgm:pt>
    <dgm:pt modelId="{9399ADAD-F268-49EC-96E2-D7D0F9DCF265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Ügyfél-azonosítás</a:t>
          </a:r>
          <a:endParaRPr lang="hu-HU" sz="17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99869BD-2822-4D79-8B33-7C54136E54CD}" type="parTrans" cxnId="{71CA59ED-952E-4B78-90DF-CF3F35E3A391}">
      <dgm:prSet/>
      <dgm:spPr/>
      <dgm:t>
        <a:bodyPr/>
        <a:lstStyle/>
        <a:p>
          <a:endParaRPr lang="hu-HU"/>
        </a:p>
      </dgm:t>
    </dgm:pt>
    <dgm:pt modelId="{3E4A3A6F-3079-46AE-B36D-091E8AD0DEF5}" type="sibTrans" cxnId="{71CA59ED-952E-4B78-90DF-CF3F35E3A391}">
      <dgm:prSet/>
      <dgm:spPr/>
      <dgm:t>
        <a:bodyPr/>
        <a:lstStyle/>
        <a:p>
          <a:endParaRPr lang="hu-HU"/>
        </a:p>
      </dgm:t>
    </dgm:pt>
    <dgm:pt modelId="{55998135-80EF-4C82-B131-4C8CFEFCB676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Szolgáltatás-választás</a:t>
          </a:r>
          <a:endParaRPr lang="hu-HU" sz="17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342028-2D88-4717-BD1C-CBFC9D39733D}" type="parTrans" cxnId="{7D2CC547-B513-4A8A-9193-AC661779B2F3}">
      <dgm:prSet/>
      <dgm:spPr/>
      <dgm:t>
        <a:bodyPr/>
        <a:lstStyle/>
        <a:p>
          <a:endParaRPr lang="hu-HU"/>
        </a:p>
      </dgm:t>
    </dgm:pt>
    <dgm:pt modelId="{CBC0CAF2-7424-4E99-B867-18C2CA5EB149}" type="sibTrans" cxnId="{7D2CC547-B513-4A8A-9193-AC661779B2F3}">
      <dgm:prSet/>
      <dgm:spPr/>
      <dgm:t>
        <a:bodyPr/>
        <a:lstStyle/>
        <a:p>
          <a:endParaRPr lang="hu-HU"/>
        </a:p>
      </dgm:t>
    </dgm:pt>
    <dgm:pt modelId="{22977102-CCF1-4712-ACE4-A0601B83326D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Űrlapkitöltés</a:t>
          </a:r>
          <a:b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  <a:t>elektronikus beküldés</a:t>
          </a:r>
          <a:endParaRPr lang="hu-HU" sz="2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0421C33-BE99-4C6A-8854-37D9093FE576}" type="parTrans" cxnId="{FB9F4B6B-5846-4DF4-A7D3-4EC9D95EBC63}">
      <dgm:prSet/>
      <dgm:spPr/>
      <dgm:t>
        <a:bodyPr/>
        <a:lstStyle/>
        <a:p>
          <a:endParaRPr lang="hu-HU"/>
        </a:p>
      </dgm:t>
    </dgm:pt>
    <dgm:pt modelId="{3396514D-F94A-4A4D-A33E-CD7B53C03384}" type="sibTrans" cxnId="{FB9F4B6B-5846-4DF4-A7D3-4EC9D95EBC63}">
      <dgm:prSet/>
      <dgm:spPr/>
      <dgm:t>
        <a:bodyPr/>
        <a:lstStyle/>
        <a:p>
          <a:endParaRPr lang="hu-HU"/>
        </a:p>
      </dgm:t>
    </dgm:pt>
    <dgm:pt modelId="{4B5831F8-4989-425E-A9FA-F8903C3B10E3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Űrlapkezelés</a:t>
          </a:r>
          <a:endParaRPr lang="hu-HU" sz="17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hu-HU" sz="1700" dirty="0">
              <a:latin typeface="Calibri" panose="020F0502020204030204" pitchFamily="34" charset="0"/>
              <a:cs typeface="Calibri" panose="020F0502020204030204" pitchFamily="34" charset="0"/>
            </a:rPr>
            <a:t>beérkezéstől a szakrendszerig</a:t>
          </a:r>
        </a:p>
      </dgm:t>
    </dgm:pt>
    <dgm:pt modelId="{9A7768DD-B814-434C-9EFA-8EDBB586AD6D}" type="parTrans" cxnId="{8A9BEFDE-E184-48E6-AAF4-7DFC81087944}">
      <dgm:prSet/>
      <dgm:spPr/>
      <dgm:t>
        <a:bodyPr/>
        <a:lstStyle/>
        <a:p>
          <a:endParaRPr lang="hu-HU"/>
        </a:p>
      </dgm:t>
    </dgm:pt>
    <dgm:pt modelId="{A6ED0925-B6CC-4E5D-9673-EE5AD858EA5F}" type="sibTrans" cxnId="{8A9BEFDE-E184-48E6-AAF4-7DFC81087944}">
      <dgm:prSet/>
      <dgm:spPr/>
      <dgm:t>
        <a:bodyPr/>
        <a:lstStyle/>
        <a:p>
          <a:endParaRPr lang="hu-HU"/>
        </a:p>
      </dgm:t>
    </dgm:pt>
    <dgm:pt modelId="{E8FB1A71-E779-478F-8607-29263D0DCB0F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Szakrendszeri ügyintézés támogatása</a:t>
          </a:r>
        </a:p>
      </dgm:t>
    </dgm:pt>
    <dgm:pt modelId="{3092CCE8-8F5C-4E48-B645-D7C81AEA3E03}" type="parTrans" cxnId="{82E5868E-99ED-4811-972E-97D19D9E8F32}">
      <dgm:prSet/>
      <dgm:spPr/>
      <dgm:t>
        <a:bodyPr/>
        <a:lstStyle/>
        <a:p>
          <a:endParaRPr lang="hu-HU"/>
        </a:p>
      </dgm:t>
    </dgm:pt>
    <dgm:pt modelId="{DD9FD4C1-FB53-4512-AC5C-2B9429F0CA9F}" type="sibTrans" cxnId="{82E5868E-99ED-4811-972E-97D19D9E8F32}">
      <dgm:prSet/>
      <dgm:spPr/>
      <dgm:t>
        <a:bodyPr/>
        <a:lstStyle/>
        <a:p>
          <a:endParaRPr lang="hu-HU"/>
        </a:p>
      </dgm:t>
    </dgm:pt>
    <dgm:pt modelId="{EB215AC4-5F5D-4FD8-9A9E-8B80D7217F7F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Kiadmányozás, kézbesítés</a:t>
          </a:r>
        </a:p>
      </dgm:t>
    </dgm:pt>
    <dgm:pt modelId="{AFA7034B-A505-41EA-B498-DF45BF849791}" type="parTrans" cxnId="{96164557-293F-4CE2-9D70-4930F15735FF}">
      <dgm:prSet/>
      <dgm:spPr/>
      <dgm:t>
        <a:bodyPr/>
        <a:lstStyle/>
        <a:p>
          <a:endParaRPr lang="hu-HU"/>
        </a:p>
      </dgm:t>
    </dgm:pt>
    <dgm:pt modelId="{4CA6086C-B1DC-42EF-A6E9-AB14BBD06626}" type="sibTrans" cxnId="{96164557-293F-4CE2-9D70-4930F15735FF}">
      <dgm:prSet/>
      <dgm:spPr/>
      <dgm:t>
        <a:bodyPr/>
        <a:lstStyle/>
        <a:p>
          <a:endParaRPr lang="hu-HU"/>
        </a:p>
      </dgm:t>
    </dgm:pt>
    <dgm:pt modelId="{F5944463-5272-4B77-8F86-39A364D2DA40}">
      <dgm:prSet phldrT="[Szöveg]" custT="1"/>
      <dgm:spPr/>
      <dgm:t>
        <a:bodyPr/>
        <a:lstStyle/>
        <a:p>
          <a:r>
            <a:rPr lang="hu-HU" sz="2200" b="1" dirty="0">
              <a:latin typeface="Calibri" panose="020F0502020204030204" pitchFamily="34" charset="0"/>
              <a:cs typeface="Calibri" panose="020F0502020204030204" pitchFamily="34" charset="0"/>
            </a:rPr>
            <a:t>Vevénykezelés</a:t>
          </a:r>
          <a: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  <a:t>döntések átvételével </a:t>
          </a:r>
          <a:r>
            <a:rPr lang="hu-HU" sz="1700" dirty="0">
              <a:latin typeface="Calibri" panose="020F0502020204030204" pitchFamily="34" charset="0"/>
              <a:cs typeface="Calibri" panose="020F0502020204030204" pitchFamily="34" charset="0"/>
            </a:rPr>
            <a:t>kapcsolatos információk kezelése</a:t>
          </a:r>
        </a:p>
      </dgm:t>
    </dgm:pt>
    <dgm:pt modelId="{CC05523D-6538-4FDD-A449-E79AE1721025}" type="parTrans" cxnId="{29BEB12F-F304-4C59-87F9-F713C8B2EA2B}">
      <dgm:prSet/>
      <dgm:spPr/>
      <dgm:t>
        <a:bodyPr/>
        <a:lstStyle/>
        <a:p>
          <a:endParaRPr lang="hu-HU"/>
        </a:p>
      </dgm:t>
    </dgm:pt>
    <dgm:pt modelId="{DDCE32EC-5E67-41D0-AD26-189E043EBE5A}" type="sibTrans" cxnId="{29BEB12F-F304-4C59-87F9-F713C8B2EA2B}">
      <dgm:prSet/>
      <dgm:spPr/>
      <dgm:t>
        <a:bodyPr/>
        <a:lstStyle/>
        <a:p>
          <a:endParaRPr lang="hu-HU"/>
        </a:p>
      </dgm:t>
    </dgm:pt>
    <dgm:pt modelId="{88CF9DB1-1138-493A-AA2C-E683210121FE}" type="pres">
      <dgm:prSet presAssocID="{6E8F6EB2-8060-4CA8-A788-BB9D69CC8EE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hu-HU"/>
        </a:p>
      </dgm:t>
    </dgm:pt>
    <dgm:pt modelId="{14044412-C1BC-4EA3-8CF4-01B0F26057BF}" type="pres">
      <dgm:prSet presAssocID="{9BFE6F94-AC5B-4228-80E8-435413404301}" presName="compNode" presStyleCnt="0"/>
      <dgm:spPr/>
    </dgm:pt>
    <dgm:pt modelId="{5C3D9E29-5C5F-4A80-B5D1-033C8C57154B}" type="pres">
      <dgm:prSet presAssocID="{9BFE6F94-AC5B-4228-80E8-435413404301}" presName="dummyConnPt" presStyleCnt="0"/>
      <dgm:spPr/>
    </dgm:pt>
    <dgm:pt modelId="{578BA80A-DD27-4305-8029-783C2B784EB3}" type="pres">
      <dgm:prSet presAssocID="{9BFE6F94-AC5B-4228-80E8-435413404301}" presName="node" presStyleLbl="node1" presStyleIdx="0" presStyleCnt="8" custScaleX="109922" custLinFactNeighborX="-10046" custLinFactNeighborY="-15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349CB88-AC3F-4A55-AB5A-3334C3343935}" type="pres">
      <dgm:prSet presAssocID="{AF05DDD6-5D29-4EEF-861E-C3604A53F4FC}" presName="sibTrans" presStyleLbl="bgSibTrans2D1" presStyleIdx="0" presStyleCnt="7" custAng="20922949" custLinFactNeighborX="4406" custLinFactNeighborY="28914"/>
      <dgm:spPr/>
      <dgm:t>
        <a:bodyPr/>
        <a:lstStyle/>
        <a:p>
          <a:endParaRPr lang="hu-HU"/>
        </a:p>
      </dgm:t>
    </dgm:pt>
    <dgm:pt modelId="{F4B1E2CF-1C25-4F0B-BA2F-8C7AADB107CD}" type="pres">
      <dgm:prSet presAssocID="{9399ADAD-F268-49EC-96E2-D7D0F9DCF265}" presName="compNode" presStyleCnt="0"/>
      <dgm:spPr/>
    </dgm:pt>
    <dgm:pt modelId="{A0B50214-DDD5-4E1B-AFF1-DFF555DB1DC1}" type="pres">
      <dgm:prSet presAssocID="{9399ADAD-F268-49EC-96E2-D7D0F9DCF265}" presName="dummyConnPt" presStyleCnt="0"/>
      <dgm:spPr/>
    </dgm:pt>
    <dgm:pt modelId="{E84FF70C-C70E-48A1-9C28-6697F0EA4FAE}" type="pres">
      <dgm:prSet presAssocID="{9399ADAD-F268-49EC-96E2-D7D0F9DCF265}" presName="node" presStyleLbl="node1" presStyleIdx="1" presStyleCnt="8" custLinFactNeighborX="-24441" custLinFactNeighborY="-431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DE17BC3-001E-4C47-AF05-4B5B08554209}" type="pres">
      <dgm:prSet presAssocID="{3E4A3A6F-3079-46AE-B36D-091E8AD0DEF5}" presName="sibTrans" presStyleLbl="bgSibTrans2D1" presStyleIdx="1" presStyleCnt="7" custAng="74650" custLinFactNeighborX="11179" custLinFactNeighborY="5031"/>
      <dgm:spPr/>
      <dgm:t>
        <a:bodyPr/>
        <a:lstStyle/>
        <a:p>
          <a:endParaRPr lang="hu-HU"/>
        </a:p>
      </dgm:t>
    </dgm:pt>
    <dgm:pt modelId="{1E1895B5-5268-46BA-AF10-4644D88BF8A8}" type="pres">
      <dgm:prSet presAssocID="{55998135-80EF-4C82-B131-4C8CFEFCB676}" presName="compNode" presStyleCnt="0"/>
      <dgm:spPr/>
    </dgm:pt>
    <dgm:pt modelId="{CD5C9BE4-CDE6-4914-AE0A-3D9CC0E74C01}" type="pres">
      <dgm:prSet presAssocID="{55998135-80EF-4C82-B131-4C8CFEFCB676}" presName="dummyConnPt" presStyleCnt="0"/>
      <dgm:spPr/>
    </dgm:pt>
    <dgm:pt modelId="{475ECD1A-6A6D-42E0-953E-CDD8C2AB1E3A}" type="pres">
      <dgm:prSet presAssocID="{55998135-80EF-4C82-B131-4C8CFEFCB676}" presName="node" presStyleLbl="node1" presStyleIdx="2" presStyleCnt="8" custLinFactNeighborX="-22580" custLinFactNeighborY="-1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B47D8BD-A865-44C9-94EB-2A0B9B88DF7F}" type="pres">
      <dgm:prSet presAssocID="{CBC0CAF2-7424-4E99-B867-18C2CA5EB149}" presName="sibTrans" presStyleLbl="bgSibTrans2D1" presStyleIdx="2" presStyleCnt="7"/>
      <dgm:spPr/>
      <dgm:t>
        <a:bodyPr/>
        <a:lstStyle/>
        <a:p>
          <a:endParaRPr lang="hu-HU"/>
        </a:p>
      </dgm:t>
    </dgm:pt>
    <dgm:pt modelId="{2DA2BD97-1BDF-41F6-A594-07FC1C14E74F}" type="pres">
      <dgm:prSet presAssocID="{22977102-CCF1-4712-ACE4-A0601B83326D}" presName="compNode" presStyleCnt="0"/>
      <dgm:spPr/>
    </dgm:pt>
    <dgm:pt modelId="{34E93A56-CFCC-4236-BD63-7EA5052F4153}" type="pres">
      <dgm:prSet presAssocID="{22977102-CCF1-4712-ACE4-A0601B83326D}" presName="dummyConnPt" presStyleCnt="0"/>
      <dgm:spPr/>
    </dgm:pt>
    <dgm:pt modelId="{C4E78663-F6B2-4934-BAF9-3D8894FE62A6}" type="pres">
      <dgm:prSet presAssocID="{22977102-CCF1-4712-ACE4-A0601B83326D}" presName="node" presStyleLbl="node1" presStyleIdx="3" presStyleCnt="8" custLinFactNeighborX="10935" custLinFactNeighborY="175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F8B6815-EB51-4490-8216-FBE5002A4817}" type="pres">
      <dgm:prSet presAssocID="{3396514D-F94A-4A4D-A33E-CD7B53C03384}" presName="sibTrans" presStyleLbl="bgSibTrans2D1" presStyleIdx="3" presStyleCnt="7" custAng="358408" custLinFactNeighborX="2618" custLinFactNeighborY="32893"/>
      <dgm:spPr/>
      <dgm:t>
        <a:bodyPr/>
        <a:lstStyle/>
        <a:p>
          <a:endParaRPr lang="hu-HU"/>
        </a:p>
      </dgm:t>
    </dgm:pt>
    <dgm:pt modelId="{0FDB2A94-0D6F-475A-8DA2-70018310F741}" type="pres">
      <dgm:prSet presAssocID="{4B5831F8-4989-425E-A9FA-F8903C3B10E3}" presName="compNode" presStyleCnt="0"/>
      <dgm:spPr/>
    </dgm:pt>
    <dgm:pt modelId="{50AFD8EB-87F8-4DB9-808F-D3E93B5E0152}" type="pres">
      <dgm:prSet presAssocID="{4B5831F8-4989-425E-A9FA-F8903C3B10E3}" presName="dummyConnPt" presStyleCnt="0"/>
      <dgm:spPr/>
    </dgm:pt>
    <dgm:pt modelId="{35D89187-235E-45C2-84DF-49485125CA2C}" type="pres">
      <dgm:prSet presAssocID="{4B5831F8-4989-425E-A9FA-F8903C3B10E3}" presName="node" presStyleLbl="node1" presStyleIdx="4" presStyleCnt="8" custLinFactNeighborX="3058" custLinFactNeighborY="-95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600CBFF-221E-48BF-9D39-069EEE2BDBC3}" type="pres">
      <dgm:prSet presAssocID="{A6ED0925-B6CC-4E5D-9673-EE5AD858EA5F}" presName="sibTrans" presStyleLbl="bgSibTrans2D1" presStyleIdx="4" presStyleCnt="7" custAng="156999" custLinFactNeighborX="8394" custLinFactNeighborY="3778"/>
      <dgm:spPr/>
      <dgm:t>
        <a:bodyPr/>
        <a:lstStyle/>
        <a:p>
          <a:endParaRPr lang="hu-HU"/>
        </a:p>
      </dgm:t>
    </dgm:pt>
    <dgm:pt modelId="{C46E6C09-6D3A-4F32-9CE5-76802040F83A}" type="pres">
      <dgm:prSet presAssocID="{E8FB1A71-E779-478F-8607-29263D0DCB0F}" presName="compNode" presStyleCnt="0"/>
      <dgm:spPr/>
    </dgm:pt>
    <dgm:pt modelId="{39E91AB8-9FD8-4721-B509-259D41AA633D}" type="pres">
      <dgm:prSet presAssocID="{E8FB1A71-E779-478F-8607-29263D0DCB0F}" presName="dummyConnPt" presStyleCnt="0"/>
      <dgm:spPr/>
    </dgm:pt>
    <dgm:pt modelId="{603C24F4-7B74-4599-B2C4-9B3B7E94DAEC}" type="pres">
      <dgm:prSet presAssocID="{E8FB1A71-E779-478F-8607-29263D0DCB0F}" presName="node" presStyleLbl="node1" presStyleIdx="5" presStyleCnt="8" custLinFactNeighborX="-330" custLinFactNeighborY="-1685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67B38A-6AF8-4A18-AC07-D89244864EFE}" type="pres">
      <dgm:prSet presAssocID="{DD9FD4C1-FB53-4512-AC5C-2B9429F0CA9F}" presName="sibTrans" presStyleLbl="bgSibTrans2D1" presStyleIdx="5" presStyleCnt="7" custAng="21449938"/>
      <dgm:spPr/>
      <dgm:t>
        <a:bodyPr/>
        <a:lstStyle/>
        <a:p>
          <a:endParaRPr lang="hu-HU"/>
        </a:p>
      </dgm:t>
    </dgm:pt>
    <dgm:pt modelId="{ACC644B4-61E1-4C41-80E5-2BA2C7E39FC8}" type="pres">
      <dgm:prSet presAssocID="{EB215AC4-5F5D-4FD8-9A9E-8B80D7217F7F}" presName="compNode" presStyleCnt="0"/>
      <dgm:spPr/>
    </dgm:pt>
    <dgm:pt modelId="{DE00A9D6-034C-4C09-9ABD-5B2A26412213}" type="pres">
      <dgm:prSet presAssocID="{EB215AC4-5F5D-4FD8-9A9E-8B80D7217F7F}" presName="dummyConnPt" presStyleCnt="0"/>
      <dgm:spPr/>
    </dgm:pt>
    <dgm:pt modelId="{8B4B7FBA-9763-4C81-82BD-0E756DAA6B25}" type="pres">
      <dgm:prSet presAssocID="{EB215AC4-5F5D-4FD8-9A9E-8B80D7217F7F}" presName="node" presStyleLbl="node1" presStyleIdx="6" presStyleCnt="8" custLinFactNeighborX="25466" custLinFactNeighborY="1173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26DEDA5-CEDC-45B1-84BB-9F0ED2F2179B}" type="pres">
      <dgm:prSet presAssocID="{4CA6086C-B1DC-42EF-A6E9-AB14BBD06626}" presName="sibTrans" presStyleLbl="bgSibTrans2D1" presStyleIdx="6" presStyleCnt="7"/>
      <dgm:spPr/>
      <dgm:t>
        <a:bodyPr/>
        <a:lstStyle/>
        <a:p>
          <a:endParaRPr lang="hu-HU"/>
        </a:p>
      </dgm:t>
    </dgm:pt>
    <dgm:pt modelId="{9F3C5252-E58D-49CC-89E0-74BC0A1A79DC}" type="pres">
      <dgm:prSet presAssocID="{F5944463-5272-4B77-8F86-39A364D2DA40}" presName="compNode" presStyleCnt="0"/>
      <dgm:spPr/>
    </dgm:pt>
    <dgm:pt modelId="{E0ED35C4-E5C9-4345-B1C4-D5BB3614773B}" type="pres">
      <dgm:prSet presAssocID="{F5944463-5272-4B77-8F86-39A364D2DA40}" presName="dummyConnPt" presStyleCnt="0"/>
      <dgm:spPr/>
    </dgm:pt>
    <dgm:pt modelId="{CC64C00A-F4CC-4583-8945-D56BB7750365}" type="pres">
      <dgm:prSet presAssocID="{F5944463-5272-4B77-8F86-39A364D2DA40}" presName="node" presStyleLbl="node1" presStyleIdx="7" presStyleCnt="8" custLinFactNeighborX="26225" custLinFactNeighborY="2298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29C7C3B-76D8-4FB6-AECC-4B1BBB219CCD}" type="presOf" srcId="{DD9FD4C1-FB53-4512-AC5C-2B9429F0CA9F}" destId="{3C67B38A-6AF8-4A18-AC07-D89244864EFE}" srcOrd="0" destOrd="0" presId="urn:microsoft.com/office/officeart/2005/8/layout/bProcess4"/>
    <dgm:cxn modelId="{82E5868E-99ED-4811-972E-97D19D9E8F32}" srcId="{6E8F6EB2-8060-4CA8-A788-BB9D69CC8EE3}" destId="{E8FB1A71-E779-478F-8607-29263D0DCB0F}" srcOrd="5" destOrd="0" parTransId="{3092CCE8-8F5C-4E48-B645-D7C81AEA3E03}" sibTransId="{DD9FD4C1-FB53-4512-AC5C-2B9429F0CA9F}"/>
    <dgm:cxn modelId="{F273B6EA-359B-4CE9-BAF0-9FE5D42A19C6}" type="presOf" srcId="{EB215AC4-5F5D-4FD8-9A9E-8B80D7217F7F}" destId="{8B4B7FBA-9763-4C81-82BD-0E756DAA6B25}" srcOrd="0" destOrd="0" presId="urn:microsoft.com/office/officeart/2005/8/layout/bProcess4"/>
    <dgm:cxn modelId="{71CA59ED-952E-4B78-90DF-CF3F35E3A391}" srcId="{6E8F6EB2-8060-4CA8-A788-BB9D69CC8EE3}" destId="{9399ADAD-F268-49EC-96E2-D7D0F9DCF265}" srcOrd="1" destOrd="0" parTransId="{C99869BD-2822-4D79-8B33-7C54136E54CD}" sibTransId="{3E4A3A6F-3079-46AE-B36D-091E8AD0DEF5}"/>
    <dgm:cxn modelId="{8A9BEFDE-E184-48E6-AAF4-7DFC81087944}" srcId="{6E8F6EB2-8060-4CA8-A788-BB9D69CC8EE3}" destId="{4B5831F8-4989-425E-A9FA-F8903C3B10E3}" srcOrd="4" destOrd="0" parTransId="{9A7768DD-B814-434C-9EFA-8EDBB586AD6D}" sibTransId="{A6ED0925-B6CC-4E5D-9673-EE5AD858EA5F}"/>
    <dgm:cxn modelId="{BA595AD3-683E-452F-AFF0-AF54E5BA7486}" type="presOf" srcId="{A6ED0925-B6CC-4E5D-9673-EE5AD858EA5F}" destId="{C600CBFF-221E-48BF-9D39-069EEE2BDBC3}" srcOrd="0" destOrd="0" presId="urn:microsoft.com/office/officeart/2005/8/layout/bProcess4"/>
    <dgm:cxn modelId="{135AD5CD-3A64-4E88-ACC8-3F85FD26D056}" type="presOf" srcId="{CBC0CAF2-7424-4E99-B867-18C2CA5EB149}" destId="{AB47D8BD-A865-44C9-94EB-2A0B9B88DF7F}" srcOrd="0" destOrd="0" presId="urn:microsoft.com/office/officeart/2005/8/layout/bProcess4"/>
    <dgm:cxn modelId="{547F66F7-CBCE-4768-8250-C62FE1354FB8}" type="presOf" srcId="{9BFE6F94-AC5B-4228-80E8-435413404301}" destId="{578BA80A-DD27-4305-8029-783C2B784EB3}" srcOrd="0" destOrd="0" presId="urn:microsoft.com/office/officeart/2005/8/layout/bProcess4"/>
    <dgm:cxn modelId="{9F1B1830-2BCB-4536-85CA-06E8A1AAA05C}" srcId="{6E8F6EB2-8060-4CA8-A788-BB9D69CC8EE3}" destId="{9BFE6F94-AC5B-4228-80E8-435413404301}" srcOrd="0" destOrd="0" parTransId="{D5009439-AD42-4086-9EF9-952FA6FFBFBB}" sibTransId="{AF05DDD6-5D29-4EEF-861E-C3604A53F4FC}"/>
    <dgm:cxn modelId="{734D6A3D-2503-461F-8583-04AA3546E795}" type="presOf" srcId="{6E8F6EB2-8060-4CA8-A788-BB9D69CC8EE3}" destId="{88CF9DB1-1138-493A-AA2C-E683210121FE}" srcOrd="0" destOrd="0" presId="urn:microsoft.com/office/officeart/2005/8/layout/bProcess4"/>
    <dgm:cxn modelId="{7D2CC547-B513-4A8A-9193-AC661779B2F3}" srcId="{6E8F6EB2-8060-4CA8-A788-BB9D69CC8EE3}" destId="{55998135-80EF-4C82-B131-4C8CFEFCB676}" srcOrd="2" destOrd="0" parTransId="{BF342028-2D88-4717-BD1C-CBFC9D39733D}" sibTransId="{CBC0CAF2-7424-4E99-B867-18C2CA5EB149}"/>
    <dgm:cxn modelId="{62363777-1A32-4470-8FD9-12CCD1770963}" type="presOf" srcId="{9399ADAD-F268-49EC-96E2-D7D0F9DCF265}" destId="{E84FF70C-C70E-48A1-9C28-6697F0EA4FAE}" srcOrd="0" destOrd="0" presId="urn:microsoft.com/office/officeart/2005/8/layout/bProcess4"/>
    <dgm:cxn modelId="{E1672B54-23E3-4032-B297-BC2CC7DD5D69}" type="presOf" srcId="{3396514D-F94A-4A4D-A33E-CD7B53C03384}" destId="{3F8B6815-EB51-4490-8216-FBE5002A4817}" srcOrd="0" destOrd="0" presId="urn:microsoft.com/office/officeart/2005/8/layout/bProcess4"/>
    <dgm:cxn modelId="{29BEB12F-F304-4C59-87F9-F713C8B2EA2B}" srcId="{6E8F6EB2-8060-4CA8-A788-BB9D69CC8EE3}" destId="{F5944463-5272-4B77-8F86-39A364D2DA40}" srcOrd="7" destOrd="0" parTransId="{CC05523D-6538-4FDD-A449-E79AE1721025}" sibTransId="{DDCE32EC-5E67-41D0-AD26-189E043EBE5A}"/>
    <dgm:cxn modelId="{5AC16BCF-11AB-4EA8-8316-2948C685B0FC}" type="presOf" srcId="{3E4A3A6F-3079-46AE-B36D-091E8AD0DEF5}" destId="{1DE17BC3-001E-4C47-AF05-4B5B08554209}" srcOrd="0" destOrd="0" presId="urn:microsoft.com/office/officeart/2005/8/layout/bProcess4"/>
    <dgm:cxn modelId="{A3FED3C3-ADAC-4023-928C-2782477287ED}" type="presOf" srcId="{4B5831F8-4989-425E-A9FA-F8903C3B10E3}" destId="{35D89187-235E-45C2-84DF-49485125CA2C}" srcOrd="0" destOrd="0" presId="urn:microsoft.com/office/officeart/2005/8/layout/bProcess4"/>
    <dgm:cxn modelId="{96164557-293F-4CE2-9D70-4930F15735FF}" srcId="{6E8F6EB2-8060-4CA8-A788-BB9D69CC8EE3}" destId="{EB215AC4-5F5D-4FD8-9A9E-8B80D7217F7F}" srcOrd="6" destOrd="0" parTransId="{AFA7034B-A505-41EA-B498-DF45BF849791}" sibTransId="{4CA6086C-B1DC-42EF-A6E9-AB14BBD06626}"/>
    <dgm:cxn modelId="{3C81D3E6-12D7-4687-8FD7-D44FCA9B407E}" type="presOf" srcId="{4CA6086C-B1DC-42EF-A6E9-AB14BBD06626}" destId="{F26DEDA5-CEDC-45B1-84BB-9F0ED2F2179B}" srcOrd="0" destOrd="0" presId="urn:microsoft.com/office/officeart/2005/8/layout/bProcess4"/>
    <dgm:cxn modelId="{9EE80ABE-8D51-4D8F-97CB-739FA2EA6DD7}" type="presOf" srcId="{55998135-80EF-4C82-B131-4C8CFEFCB676}" destId="{475ECD1A-6A6D-42E0-953E-CDD8C2AB1E3A}" srcOrd="0" destOrd="0" presId="urn:microsoft.com/office/officeart/2005/8/layout/bProcess4"/>
    <dgm:cxn modelId="{DE434CF5-FEF8-402A-95DD-8A892AAA9B4D}" type="presOf" srcId="{F5944463-5272-4B77-8F86-39A364D2DA40}" destId="{CC64C00A-F4CC-4583-8945-D56BB7750365}" srcOrd="0" destOrd="0" presId="urn:microsoft.com/office/officeart/2005/8/layout/bProcess4"/>
    <dgm:cxn modelId="{FB9F4B6B-5846-4DF4-A7D3-4EC9D95EBC63}" srcId="{6E8F6EB2-8060-4CA8-A788-BB9D69CC8EE3}" destId="{22977102-CCF1-4712-ACE4-A0601B83326D}" srcOrd="3" destOrd="0" parTransId="{10421C33-BE99-4C6A-8854-37D9093FE576}" sibTransId="{3396514D-F94A-4A4D-A33E-CD7B53C03384}"/>
    <dgm:cxn modelId="{F81B53C9-1BE0-42E7-99B2-3EA06ED35270}" type="presOf" srcId="{22977102-CCF1-4712-ACE4-A0601B83326D}" destId="{C4E78663-F6B2-4934-BAF9-3D8894FE62A6}" srcOrd="0" destOrd="0" presId="urn:microsoft.com/office/officeart/2005/8/layout/bProcess4"/>
    <dgm:cxn modelId="{84DEFF12-0FAC-45FB-AFD4-3BD3C2D3CD4C}" type="presOf" srcId="{E8FB1A71-E779-478F-8607-29263D0DCB0F}" destId="{603C24F4-7B74-4599-B2C4-9B3B7E94DAEC}" srcOrd="0" destOrd="0" presId="urn:microsoft.com/office/officeart/2005/8/layout/bProcess4"/>
    <dgm:cxn modelId="{9FC5B244-DB28-4335-A674-94257A3590D2}" type="presOf" srcId="{AF05DDD6-5D29-4EEF-861E-C3604A53F4FC}" destId="{B349CB88-AC3F-4A55-AB5A-3334C3343935}" srcOrd="0" destOrd="0" presId="urn:microsoft.com/office/officeart/2005/8/layout/bProcess4"/>
    <dgm:cxn modelId="{7F025B0D-F7E6-43CB-9D91-DBC058FC73A5}" type="presParOf" srcId="{88CF9DB1-1138-493A-AA2C-E683210121FE}" destId="{14044412-C1BC-4EA3-8CF4-01B0F26057BF}" srcOrd="0" destOrd="0" presId="urn:microsoft.com/office/officeart/2005/8/layout/bProcess4"/>
    <dgm:cxn modelId="{F704CD4D-3FDA-4A31-B8F8-B179170C2A26}" type="presParOf" srcId="{14044412-C1BC-4EA3-8CF4-01B0F26057BF}" destId="{5C3D9E29-5C5F-4A80-B5D1-033C8C57154B}" srcOrd="0" destOrd="0" presId="urn:microsoft.com/office/officeart/2005/8/layout/bProcess4"/>
    <dgm:cxn modelId="{F0D72778-97E9-445F-BE03-3D6285BCCF74}" type="presParOf" srcId="{14044412-C1BC-4EA3-8CF4-01B0F26057BF}" destId="{578BA80A-DD27-4305-8029-783C2B784EB3}" srcOrd="1" destOrd="0" presId="urn:microsoft.com/office/officeart/2005/8/layout/bProcess4"/>
    <dgm:cxn modelId="{068D5D47-0967-4197-BC45-7F3309F765E3}" type="presParOf" srcId="{88CF9DB1-1138-493A-AA2C-E683210121FE}" destId="{B349CB88-AC3F-4A55-AB5A-3334C3343935}" srcOrd="1" destOrd="0" presId="urn:microsoft.com/office/officeart/2005/8/layout/bProcess4"/>
    <dgm:cxn modelId="{5A43D623-9256-4A2C-86AB-819CB98017B7}" type="presParOf" srcId="{88CF9DB1-1138-493A-AA2C-E683210121FE}" destId="{F4B1E2CF-1C25-4F0B-BA2F-8C7AADB107CD}" srcOrd="2" destOrd="0" presId="urn:microsoft.com/office/officeart/2005/8/layout/bProcess4"/>
    <dgm:cxn modelId="{4869E8ED-DBA8-46F8-B7AD-6D93D16FA781}" type="presParOf" srcId="{F4B1E2CF-1C25-4F0B-BA2F-8C7AADB107CD}" destId="{A0B50214-DDD5-4E1B-AFF1-DFF555DB1DC1}" srcOrd="0" destOrd="0" presId="urn:microsoft.com/office/officeart/2005/8/layout/bProcess4"/>
    <dgm:cxn modelId="{945EFB1B-E3B5-4181-8C1F-563ED48A757B}" type="presParOf" srcId="{F4B1E2CF-1C25-4F0B-BA2F-8C7AADB107CD}" destId="{E84FF70C-C70E-48A1-9C28-6697F0EA4FAE}" srcOrd="1" destOrd="0" presId="urn:microsoft.com/office/officeart/2005/8/layout/bProcess4"/>
    <dgm:cxn modelId="{EE12E0B6-A1AA-4F24-9CCC-FBD07612ABA5}" type="presParOf" srcId="{88CF9DB1-1138-493A-AA2C-E683210121FE}" destId="{1DE17BC3-001E-4C47-AF05-4B5B08554209}" srcOrd="3" destOrd="0" presId="urn:microsoft.com/office/officeart/2005/8/layout/bProcess4"/>
    <dgm:cxn modelId="{6D705B0D-AD4F-4D73-9DAB-F769945E281E}" type="presParOf" srcId="{88CF9DB1-1138-493A-AA2C-E683210121FE}" destId="{1E1895B5-5268-46BA-AF10-4644D88BF8A8}" srcOrd="4" destOrd="0" presId="urn:microsoft.com/office/officeart/2005/8/layout/bProcess4"/>
    <dgm:cxn modelId="{2CEB7033-9F05-4D47-AFEC-9BAA0FF865EB}" type="presParOf" srcId="{1E1895B5-5268-46BA-AF10-4644D88BF8A8}" destId="{CD5C9BE4-CDE6-4914-AE0A-3D9CC0E74C01}" srcOrd="0" destOrd="0" presId="urn:microsoft.com/office/officeart/2005/8/layout/bProcess4"/>
    <dgm:cxn modelId="{6F4F4D1A-2B9C-4D56-B6BF-278E52AAA5D1}" type="presParOf" srcId="{1E1895B5-5268-46BA-AF10-4644D88BF8A8}" destId="{475ECD1A-6A6D-42E0-953E-CDD8C2AB1E3A}" srcOrd="1" destOrd="0" presId="urn:microsoft.com/office/officeart/2005/8/layout/bProcess4"/>
    <dgm:cxn modelId="{2698B05C-49A6-43FA-8D33-6C5E10428DDF}" type="presParOf" srcId="{88CF9DB1-1138-493A-AA2C-E683210121FE}" destId="{AB47D8BD-A865-44C9-94EB-2A0B9B88DF7F}" srcOrd="5" destOrd="0" presId="urn:microsoft.com/office/officeart/2005/8/layout/bProcess4"/>
    <dgm:cxn modelId="{EA749B9C-2245-48A9-B203-DE76A94E4C19}" type="presParOf" srcId="{88CF9DB1-1138-493A-AA2C-E683210121FE}" destId="{2DA2BD97-1BDF-41F6-A594-07FC1C14E74F}" srcOrd="6" destOrd="0" presId="urn:microsoft.com/office/officeart/2005/8/layout/bProcess4"/>
    <dgm:cxn modelId="{6F3CFE1D-2C29-4AC0-8FE5-EE0101354358}" type="presParOf" srcId="{2DA2BD97-1BDF-41F6-A594-07FC1C14E74F}" destId="{34E93A56-CFCC-4236-BD63-7EA5052F4153}" srcOrd="0" destOrd="0" presId="urn:microsoft.com/office/officeart/2005/8/layout/bProcess4"/>
    <dgm:cxn modelId="{B3149EDF-024C-4ED6-BBA0-ECB0408588EB}" type="presParOf" srcId="{2DA2BD97-1BDF-41F6-A594-07FC1C14E74F}" destId="{C4E78663-F6B2-4934-BAF9-3D8894FE62A6}" srcOrd="1" destOrd="0" presId="urn:microsoft.com/office/officeart/2005/8/layout/bProcess4"/>
    <dgm:cxn modelId="{41D3DAAF-745A-455B-83D0-6D45E64B4718}" type="presParOf" srcId="{88CF9DB1-1138-493A-AA2C-E683210121FE}" destId="{3F8B6815-EB51-4490-8216-FBE5002A4817}" srcOrd="7" destOrd="0" presId="urn:microsoft.com/office/officeart/2005/8/layout/bProcess4"/>
    <dgm:cxn modelId="{6D87CC27-4E4E-4A99-9CD4-6168AF382A7A}" type="presParOf" srcId="{88CF9DB1-1138-493A-AA2C-E683210121FE}" destId="{0FDB2A94-0D6F-475A-8DA2-70018310F741}" srcOrd="8" destOrd="0" presId="urn:microsoft.com/office/officeart/2005/8/layout/bProcess4"/>
    <dgm:cxn modelId="{76C81CCD-DAA7-4318-B34E-53D42154C099}" type="presParOf" srcId="{0FDB2A94-0D6F-475A-8DA2-70018310F741}" destId="{50AFD8EB-87F8-4DB9-808F-D3E93B5E0152}" srcOrd="0" destOrd="0" presId="urn:microsoft.com/office/officeart/2005/8/layout/bProcess4"/>
    <dgm:cxn modelId="{266D2311-BFCD-4134-B697-B25478542FFE}" type="presParOf" srcId="{0FDB2A94-0D6F-475A-8DA2-70018310F741}" destId="{35D89187-235E-45C2-84DF-49485125CA2C}" srcOrd="1" destOrd="0" presId="urn:microsoft.com/office/officeart/2005/8/layout/bProcess4"/>
    <dgm:cxn modelId="{8B0A137A-D6A2-4C80-B266-6086A4F8FA43}" type="presParOf" srcId="{88CF9DB1-1138-493A-AA2C-E683210121FE}" destId="{C600CBFF-221E-48BF-9D39-069EEE2BDBC3}" srcOrd="9" destOrd="0" presId="urn:microsoft.com/office/officeart/2005/8/layout/bProcess4"/>
    <dgm:cxn modelId="{9CEAC9F8-50C4-4DCC-83E6-D955316EA995}" type="presParOf" srcId="{88CF9DB1-1138-493A-AA2C-E683210121FE}" destId="{C46E6C09-6D3A-4F32-9CE5-76802040F83A}" srcOrd="10" destOrd="0" presId="urn:microsoft.com/office/officeart/2005/8/layout/bProcess4"/>
    <dgm:cxn modelId="{A7F3BE61-0DF8-419A-9FCB-54D3B47D661C}" type="presParOf" srcId="{C46E6C09-6D3A-4F32-9CE5-76802040F83A}" destId="{39E91AB8-9FD8-4721-B509-259D41AA633D}" srcOrd="0" destOrd="0" presId="urn:microsoft.com/office/officeart/2005/8/layout/bProcess4"/>
    <dgm:cxn modelId="{52B39573-21F5-4196-9EB5-75827CF94FCE}" type="presParOf" srcId="{C46E6C09-6D3A-4F32-9CE5-76802040F83A}" destId="{603C24F4-7B74-4599-B2C4-9B3B7E94DAEC}" srcOrd="1" destOrd="0" presId="urn:microsoft.com/office/officeart/2005/8/layout/bProcess4"/>
    <dgm:cxn modelId="{DA3C7BA8-16FD-4490-88AC-323B9149A519}" type="presParOf" srcId="{88CF9DB1-1138-493A-AA2C-E683210121FE}" destId="{3C67B38A-6AF8-4A18-AC07-D89244864EFE}" srcOrd="11" destOrd="0" presId="urn:microsoft.com/office/officeart/2005/8/layout/bProcess4"/>
    <dgm:cxn modelId="{FBEF8FC9-E4EC-4632-B7DC-9DDB5FDC28E0}" type="presParOf" srcId="{88CF9DB1-1138-493A-AA2C-E683210121FE}" destId="{ACC644B4-61E1-4C41-80E5-2BA2C7E39FC8}" srcOrd="12" destOrd="0" presId="urn:microsoft.com/office/officeart/2005/8/layout/bProcess4"/>
    <dgm:cxn modelId="{A261FA5D-E918-47AA-8CBD-04457BB50536}" type="presParOf" srcId="{ACC644B4-61E1-4C41-80E5-2BA2C7E39FC8}" destId="{DE00A9D6-034C-4C09-9ABD-5B2A26412213}" srcOrd="0" destOrd="0" presId="urn:microsoft.com/office/officeart/2005/8/layout/bProcess4"/>
    <dgm:cxn modelId="{57787B0A-6E1C-4A77-AC91-01D2F1ED086E}" type="presParOf" srcId="{ACC644B4-61E1-4C41-80E5-2BA2C7E39FC8}" destId="{8B4B7FBA-9763-4C81-82BD-0E756DAA6B25}" srcOrd="1" destOrd="0" presId="urn:microsoft.com/office/officeart/2005/8/layout/bProcess4"/>
    <dgm:cxn modelId="{21D2A298-947D-44D1-88F3-B475AC1FA477}" type="presParOf" srcId="{88CF9DB1-1138-493A-AA2C-E683210121FE}" destId="{F26DEDA5-CEDC-45B1-84BB-9F0ED2F2179B}" srcOrd="13" destOrd="0" presId="urn:microsoft.com/office/officeart/2005/8/layout/bProcess4"/>
    <dgm:cxn modelId="{1005C00E-E966-400E-87D3-EAEAC2A27EC7}" type="presParOf" srcId="{88CF9DB1-1138-493A-AA2C-E683210121FE}" destId="{9F3C5252-E58D-49CC-89E0-74BC0A1A79DC}" srcOrd="14" destOrd="0" presId="urn:microsoft.com/office/officeart/2005/8/layout/bProcess4"/>
    <dgm:cxn modelId="{30C068C9-0E3D-4042-9637-909BB7CBE65A}" type="presParOf" srcId="{9F3C5252-E58D-49CC-89E0-74BC0A1A79DC}" destId="{E0ED35C4-E5C9-4345-B1C4-D5BB3614773B}" srcOrd="0" destOrd="0" presId="urn:microsoft.com/office/officeart/2005/8/layout/bProcess4"/>
    <dgm:cxn modelId="{0684DD0F-9462-457F-85C2-1032D529BCD4}" type="presParOf" srcId="{9F3C5252-E58D-49CC-89E0-74BC0A1A79DC}" destId="{CC64C00A-F4CC-4583-8945-D56BB775036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A96F88E-3848-4374-904D-7BBC47C9A9E9}" type="doc">
      <dgm:prSet loTypeId="urn:microsoft.com/office/officeart/2008/layout/LinedList" loCatId="list" qsTypeId="urn:microsoft.com/office/officeart/2005/8/quickstyle/3d5" qsCatId="3D" csTypeId="urn:microsoft.com/office/officeart/2005/8/colors/accent1_1" csCatId="accent1" phldr="1"/>
      <dgm:spPr/>
      <dgm:t>
        <a:bodyPr/>
        <a:lstStyle/>
        <a:p>
          <a:endParaRPr lang="hu-HU"/>
        </a:p>
      </dgm:t>
    </dgm:pt>
    <dgm:pt modelId="{538D83FF-D042-46F4-9E62-123C6BEFD8AB}">
      <dgm:prSet phldrT="[Szöveg]" custT="1"/>
      <dgm:spPr/>
      <dgm:t>
        <a:bodyPr/>
        <a:lstStyle/>
        <a:p>
          <a:endParaRPr lang="hu-HU" sz="4000" i="1" dirty="0"/>
        </a:p>
      </dgm:t>
    </dgm:pt>
    <dgm:pt modelId="{2B1BF09F-1D6B-4FC2-9986-309CBE5FD661}" type="parTrans" cxnId="{80F3C0B0-9704-46C0-BDF2-D91A38EC0C8A}">
      <dgm:prSet/>
      <dgm:spPr/>
      <dgm:t>
        <a:bodyPr/>
        <a:lstStyle/>
        <a:p>
          <a:endParaRPr lang="hu-HU"/>
        </a:p>
      </dgm:t>
    </dgm:pt>
    <dgm:pt modelId="{8B477EE1-D914-44BA-8C43-E4DEC3B6EABC}" type="sibTrans" cxnId="{80F3C0B0-9704-46C0-BDF2-D91A38EC0C8A}">
      <dgm:prSet/>
      <dgm:spPr/>
      <dgm:t>
        <a:bodyPr/>
        <a:lstStyle/>
        <a:p>
          <a:endParaRPr lang="hu-HU"/>
        </a:p>
      </dgm:t>
    </dgm:pt>
    <dgm:pt modelId="{40201AE0-E1FA-464F-AC58-25213D10246D}">
      <dgm:prSet phldrT="[Szöveg]" custT="1"/>
      <dgm:spPr/>
      <dgm:t>
        <a:bodyPr/>
        <a:lstStyle/>
        <a:p>
          <a:endParaRPr lang="hu-HU" sz="2600" dirty="0" smtClean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E5AD33A-5F3A-4863-9225-E65A3E718645}" type="parTrans" cxnId="{E455A05B-EE80-443D-8329-66F1925091F5}">
      <dgm:prSet/>
      <dgm:spPr/>
      <dgm:t>
        <a:bodyPr/>
        <a:lstStyle/>
        <a:p>
          <a:endParaRPr lang="hu-HU"/>
        </a:p>
      </dgm:t>
    </dgm:pt>
    <dgm:pt modelId="{2E8E25B5-415D-4E8F-B7FD-1284EC87DFED}" type="sibTrans" cxnId="{E455A05B-EE80-443D-8329-66F1925091F5}">
      <dgm:prSet/>
      <dgm:spPr/>
      <dgm:t>
        <a:bodyPr/>
        <a:lstStyle/>
        <a:p>
          <a:endParaRPr lang="hu-HU"/>
        </a:p>
      </dgm:t>
    </dgm:pt>
    <dgm:pt modelId="{296D0F7D-2B61-4D24-B501-F2DC1A515D55}">
      <dgm:prSet phldrT="[Szöveg]" custT="1"/>
      <dgm:spPr/>
      <dgm:t>
        <a:bodyPr/>
        <a:lstStyle/>
        <a:p>
          <a:r>
            <a:rPr lang="hu-HU" sz="2600" dirty="0" smtClean="0">
              <a:latin typeface="Calibri" panose="020F0502020204030204" pitchFamily="34" charset="0"/>
              <a:cs typeface="Calibri" panose="020F0502020204030204" pitchFamily="34" charset="0"/>
            </a:rPr>
            <a:t>ASP ELÜGY funkcionális áttekintés</a:t>
          </a:r>
        </a:p>
      </dgm:t>
    </dgm:pt>
    <dgm:pt modelId="{29253EA8-66A5-4EBD-B8D6-24B2AC0DCD2F}" type="parTrans" cxnId="{786E39B2-6783-48CB-BB6D-8A3B125FB7F8}">
      <dgm:prSet/>
      <dgm:spPr/>
      <dgm:t>
        <a:bodyPr/>
        <a:lstStyle/>
        <a:p>
          <a:endParaRPr lang="hu-HU"/>
        </a:p>
      </dgm:t>
    </dgm:pt>
    <dgm:pt modelId="{C349234F-55F7-40BC-ADE6-043A8DC4D65E}" type="sibTrans" cxnId="{786E39B2-6783-48CB-BB6D-8A3B125FB7F8}">
      <dgm:prSet/>
      <dgm:spPr/>
      <dgm:t>
        <a:bodyPr/>
        <a:lstStyle/>
        <a:p>
          <a:endParaRPr lang="hu-HU"/>
        </a:p>
      </dgm:t>
    </dgm:pt>
    <dgm:pt modelId="{FAABD2C1-FC6B-46AB-9568-EA6FF78887EC}">
      <dgm:prSet phldrT="[Szöveg]" custT="1"/>
      <dgm:spPr/>
      <dgm:t>
        <a:bodyPr/>
        <a:lstStyle/>
        <a:p>
          <a:r>
            <a:rPr lang="hu-HU" sz="2800" b="0" dirty="0" smtClean="0">
              <a:latin typeface="Calibri" panose="020F0502020204030204" pitchFamily="34" charset="0"/>
              <a:cs typeface="Calibri" panose="020F0502020204030204" pitchFamily="34" charset="0"/>
            </a:rPr>
            <a:t>Fejlesztési irányok</a:t>
          </a:r>
        </a:p>
      </dgm:t>
    </dgm:pt>
    <dgm:pt modelId="{10D82F27-205D-4524-904E-C0DBC1612D32}" type="parTrans" cxnId="{3AED141A-692D-45F3-B3D1-9B98604B809B}">
      <dgm:prSet/>
      <dgm:spPr/>
      <dgm:t>
        <a:bodyPr/>
        <a:lstStyle/>
        <a:p>
          <a:endParaRPr lang="hu-HU"/>
        </a:p>
      </dgm:t>
    </dgm:pt>
    <dgm:pt modelId="{CFFE03C2-B6E7-4952-B0C7-28C39F92FB57}" type="sibTrans" cxnId="{3AED141A-692D-45F3-B3D1-9B98604B809B}">
      <dgm:prSet/>
      <dgm:spPr/>
      <dgm:t>
        <a:bodyPr/>
        <a:lstStyle/>
        <a:p>
          <a:endParaRPr lang="hu-HU"/>
        </a:p>
      </dgm:t>
    </dgm:pt>
    <dgm:pt modelId="{B50155B3-2948-4460-AA65-87767E9D11B4}">
      <dgm:prSet phldrT="[Szöveg]" custT="1"/>
      <dgm:spPr/>
      <dgm:t>
        <a:bodyPr/>
        <a:lstStyle/>
        <a:p>
          <a:r>
            <a:rPr lang="hu-HU" sz="2800" b="1" dirty="0" smtClean="0">
              <a:latin typeface="Calibri" panose="020F0502020204030204" pitchFamily="34" charset="0"/>
              <a:cs typeface="Calibri" panose="020F0502020204030204" pitchFamily="34" charset="0"/>
            </a:rPr>
            <a:t>Összegző gondolatok – kérdések</a:t>
          </a:r>
        </a:p>
      </dgm:t>
    </dgm:pt>
    <dgm:pt modelId="{03B13CAF-63EF-4027-9620-A17DFAF9BBC9}" type="parTrans" cxnId="{82B2E34B-D5E6-4AF8-AD9C-D2E68B30CE6C}">
      <dgm:prSet/>
      <dgm:spPr/>
      <dgm:t>
        <a:bodyPr/>
        <a:lstStyle/>
        <a:p>
          <a:endParaRPr lang="hu-HU"/>
        </a:p>
      </dgm:t>
    </dgm:pt>
    <dgm:pt modelId="{40D3E8E2-3823-4B69-922B-1EC0E9F17FAA}" type="sibTrans" cxnId="{82B2E34B-D5E6-4AF8-AD9C-D2E68B30CE6C}">
      <dgm:prSet/>
      <dgm:spPr/>
      <dgm:t>
        <a:bodyPr/>
        <a:lstStyle/>
        <a:p>
          <a:endParaRPr lang="hu-HU"/>
        </a:p>
      </dgm:t>
    </dgm:pt>
    <dgm:pt modelId="{492EDDC5-33A9-4CBF-8FC0-923BB90ED7ED}" type="pres">
      <dgm:prSet presAssocID="{0A96F88E-3848-4374-904D-7BBC47C9A9E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BC2928B2-44A3-4B80-BA59-280470713F02}" type="pres">
      <dgm:prSet presAssocID="{538D83FF-D042-46F4-9E62-123C6BEFD8AB}" presName="thickLine" presStyleLbl="alignNode1" presStyleIdx="0" presStyleCnt="1"/>
      <dgm:spPr/>
    </dgm:pt>
    <dgm:pt modelId="{522E2CE7-26F1-4B1F-92BC-9C650DC3D8E9}" type="pres">
      <dgm:prSet presAssocID="{538D83FF-D042-46F4-9E62-123C6BEFD8AB}" presName="horz1" presStyleCnt="0"/>
      <dgm:spPr/>
    </dgm:pt>
    <dgm:pt modelId="{3B499BB8-348D-41E3-A2D5-6C4F41B29B9E}" type="pres">
      <dgm:prSet presAssocID="{538D83FF-D042-46F4-9E62-123C6BEFD8AB}" presName="tx1" presStyleLbl="revTx" presStyleIdx="0" presStyleCnt="5" custScaleX="286689"/>
      <dgm:spPr/>
      <dgm:t>
        <a:bodyPr/>
        <a:lstStyle/>
        <a:p>
          <a:endParaRPr lang="hu-HU"/>
        </a:p>
      </dgm:t>
    </dgm:pt>
    <dgm:pt modelId="{B97E6C71-EE52-4B07-8C08-E3B8DF093A1E}" type="pres">
      <dgm:prSet presAssocID="{538D83FF-D042-46F4-9E62-123C6BEFD8AB}" presName="vert1" presStyleCnt="0"/>
      <dgm:spPr/>
    </dgm:pt>
    <dgm:pt modelId="{E56AFE13-4366-47F6-9118-12EFA8E62A67}" type="pres">
      <dgm:prSet presAssocID="{40201AE0-E1FA-464F-AC58-25213D10246D}" presName="vertSpace2a" presStyleCnt="0"/>
      <dgm:spPr/>
    </dgm:pt>
    <dgm:pt modelId="{D961FB2A-51E5-43A6-B468-7ECB74555227}" type="pres">
      <dgm:prSet presAssocID="{40201AE0-E1FA-464F-AC58-25213D10246D}" presName="horz2" presStyleCnt="0"/>
      <dgm:spPr/>
    </dgm:pt>
    <dgm:pt modelId="{A70B25E5-1D27-4A59-9F86-1C520F69B621}" type="pres">
      <dgm:prSet presAssocID="{40201AE0-E1FA-464F-AC58-25213D10246D}" presName="horzSpace2" presStyleCnt="0"/>
      <dgm:spPr/>
    </dgm:pt>
    <dgm:pt modelId="{37459BFF-212C-40CA-A689-2A0DF45B2035}" type="pres">
      <dgm:prSet presAssocID="{40201AE0-E1FA-464F-AC58-25213D10246D}" presName="tx2" presStyleLbl="revTx" presStyleIdx="1" presStyleCnt="5"/>
      <dgm:spPr/>
      <dgm:t>
        <a:bodyPr/>
        <a:lstStyle/>
        <a:p>
          <a:endParaRPr lang="hu-HU"/>
        </a:p>
      </dgm:t>
    </dgm:pt>
    <dgm:pt modelId="{B6DD620B-8277-40A9-A356-D401AABDE044}" type="pres">
      <dgm:prSet presAssocID="{40201AE0-E1FA-464F-AC58-25213D10246D}" presName="vert2" presStyleCnt="0"/>
      <dgm:spPr/>
    </dgm:pt>
    <dgm:pt modelId="{80767D6E-A9CF-48A1-A764-6B421BAA3735}" type="pres">
      <dgm:prSet presAssocID="{40201AE0-E1FA-464F-AC58-25213D10246D}" presName="thinLine2b" presStyleLbl="callout" presStyleIdx="0" presStyleCnt="4"/>
      <dgm:spPr/>
    </dgm:pt>
    <dgm:pt modelId="{BAFB8584-DAF1-488F-A40A-8FB63C723AAE}" type="pres">
      <dgm:prSet presAssocID="{40201AE0-E1FA-464F-AC58-25213D10246D}" presName="vertSpace2b" presStyleCnt="0"/>
      <dgm:spPr/>
    </dgm:pt>
    <dgm:pt modelId="{3DE23A9A-4850-44C0-9A61-E9F1616CB429}" type="pres">
      <dgm:prSet presAssocID="{296D0F7D-2B61-4D24-B501-F2DC1A515D55}" presName="horz2" presStyleCnt="0"/>
      <dgm:spPr/>
    </dgm:pt>
    <dgm:pt modelId="{9AFD1F73-9B1C-4E6B-9744-54AD2BA3DA66}" type="pres">
      <dgm:prSet presAssocID="{296D0F7D-2B61-4D24-B501-F2DC1A515D55}" presName="horzSpace2" presStyleCnt="0"/>
      <dgm:spPr/>
    </dgm:pt>
    <dgm:pt modelId="{1DA436EB-2547-458A-B6C9-61D3E57DA3E8}" type="pres">
      <dgm:prSet presAssocID="{296D0F7D-2B61-4D24-B501-F2DC1A515D55}" presName="tx2" presStyleLbl="revTx" presStyleIdx="2" presStyleCnt="5"/>
      <dgm:spPr/>
      <dgm:t>
        <a:bodyPr/>
        <a:lstStyle/>
        <a:p>
          <a:endParaRPr lang="hu-HU"/>
        </a:p>
      </dgm:t>
    </dgm:pt>
    <dgm:pt modelId="{B769C0FC-A303-4DA2-B7C2-9C529B3507A1}" type="pres">
      <dgm:prSet presAssocID="{296D0F7D-2B61-4D24-B501-F2DC1A515D55}" presName="vert2" presStyleCnt="0"/>
      <dgm:spPr/>
    </dgm:pt>
    <dgm:pt modelId="{81CF9C18-90B5-4270-BC6D-ABE39F6E9832}" type="pres">
      <dgm:prSet presAssocID="{296D0F7D-2B61-4D24-B501-F2DC1A515D55}" presName="thinLine2b" presStyleLbl="callout" presStyleIdx="1" presStyleCnt="4"/>
      <dgm:spPr/>
    </dgm:pt>
    <dgm:pt modelId="{C80D2BF1-0D32-4183-B2BE-FA02F5564F83}" type="pres">
      <dgm:prSet presAssocID="{296D0F7D-2B61-4D24-B501-F2DC1A515D55}" presName="vertSpace2b" presStyleCnt="0"/>
      <dgm:spPr/>
    </dgm:pt>
    <dgm:pt modelId="{DD4EB62C-435C-4868-BEC0-0F343D9C7C63}" type="pres">
      <dgm:prSet presAssocID="{FAABD2C1-FC6B-46AB-9568-EA6FF78887EC}" presName="horz2" presStyleCnt="0"/>
      <dgm:spPr/>
    </dgm:pt>
    <dgm:pt modelId="{7E195E9A-FE1E-4F39-AC48-E8BD0628C81A}" type="pres">
      <dgm:prSet presAssocID="{FAABD2C1-FC6B-46AB-9568-EA6FF78887EC}" presName="horzSpace2" presStyleCnt="0"/>
      <dgm:spPr/>
    </dgm:pt>
    <dgm:pt modelId="{86E7AE5F-AF1E-45D8-93BA-89A90210F6CA}" type="pres">
      <dgm:prSet presAssocID="{FAABD2C1-FC6B-46AB-9568-EA6FF78887EC}" presName="tx2" presStyleLbl="revTx" presStyleIdx="3" presStyleCnt="5"/>
      <dgm:spPr/>
      <dgm:t>
        <a:bodyPr/>
        <a:lstStyle/>
        <a:p>
          <a:endParaRPr lang="hu-HU"/>
        </a:p>
      </dgm:t>
    </dgm:pt>
    <dgm:pt modelId="{41F4B199-C687-445F-8D21-937C1E53441B}" type="pres">
      <dgm:prSet presAssocID="{FAABD2C1-FC6B-46AB-9568-EA6FF78887EC}" presName="vert2" presStyleCnt="0"/>
      <dgm:spPr/>
    </dgm:pt>
    <dgm:pt modelId="{52049F31-B6FE-48D5-B399-E26EE916AA96}" type="pres">
      <dgm:prSet presAssocID="{FAABD2C1-FC6B-46AB-9568-EA6FF78887EC}" presName="thinLine2b" presStyleLbl="callout" presStyleIdx="2" presStyleCnt="4" custLinFactY="100000" custLinFactNeighborX="140" custLinFactNeighborY="158179"/>
      <dgm:spPr/>
    </dgm:pt>
    <dgm:pt modelId="{46D97A1B-69BC-48A0-9B0E-624743D6E105}" type="pres">
      <dgm:prSet presAssocID="{FAABD2C1-FC6B-46AB-9568-EA6FF78887EC}" presName="vertSpace2b" presStyleCnt="0"/>
      <dgm:spPr/>
    </dgm:pt>
    <dgm:pt modelId="{97891F34-000C-48FF-B681-2E16534A38B3}" type="pres">
      <dgm:prSet presAssocID="{B50155B3-2948-4460-AA65-87767E9D11B4}" presName="horz2" presStyleCnt="0"/>
      <dgm:spPr/>
    </dgm:pt>
    <dgm:pt modelId="{BB6D0094-2E6B-47C8-9B50-15B73A1D3F5F}" type="pres">
      <dgm:prSet presAssocID="{B50155B3-2948-4460-AA65-87767E9D11B4}" presName="horzSpace2" presStyleCnt="0"/>
      <dgm:spPr/>
    </dgm:pt>
    <dgm:pt modelId="{0E4E2C93-773E-4581-A14C-3232C76954B6}" type="pres">
      <dgm:prSet presAssocID="{B50155B3-2948-4460-AA65-87767E9D11B4}" presName="tx2" presStyleLbl="revTx" presStyleIdx="4" presStyleCnt="5" custLinFactNeighborX="143" custLinFactNeighborY="21915"/>
      <dgm:spPr/>
      <dgm:t>
        <a:bodyPr/>
        <a:lstStyle/>
        <a:p>
          <a:endParaRPr lang="hu-HU"/>
        </a:p>
      </dgm:t>
    </dgm:pt>
    <dgm:pt modelId="{382DAAAF-0509-4858-80B7-8927823C5A15}" type="pres">
      <dgm:prSet presAssocID="{B50155B3-2948-4460-AA65-87767E9D11B4}" presName="vert2" presStyleCnt="0"/>
      <dgm:spPr/>
    </dgm:pt>
    <dgm:pt modelId="{8F2854B1-8412-42A4-B154-6CA799FCD2B2}" type="pres">
      <dgm:prSet presAssocID="{B50155B3-2948-4460-AA65-87767E9D11B4}" presName="thinLine2b" presStyleLbl="callout" presStyleIdx="3" presStyleCnt="4"/>
      <dgm:spPr/>
    </dgm:pt>
    <dgm:pt modelId="{67BD6F7B-048F-4539-B042-6094D254A0D6}" type="pres">
      <dgm:prSet presAssocID="{B50155B3-2948-4460-AA65-87767E9D11B4}" presName="vertSpace2b" presStyleCnt="0"/>
      <dgm:spPr/>
    </dgm:pt>
  </dgm:ptLst>
  <dgm:cxnLst>
    <dgm:cxn modelId="{E455A05B-EE80-443D-8329-66F1925091F5}" srcId="{538D83FF-D042-46F4-9E62-123C6BEFD8AB}" destId="{40201AE0-E1FA-464F-AC58-25213D10246D}" srcOrd="0" destOrd="0" parTransId="{7E5AD33A-5F3A-4863-9225-E65A3E718645}" sibTransId="{2E8E25B5-415D-4E8F-B7FD-1284EC87DFED}"/>
    <dgm:cxn modelId="{0E6CC7D7-7BE6-4163-86B9-2CCFB043C824}" type="presOf" srcId="{0A96F88E-3848-4374-904D-7BBC47C9A9E9}" destId="{492EDDC5-33A9-4CBF-8FC0-923BB90ED7ED}" srcOrd="0" destOrd="0" presId="urn:microsoft.com/office/officeart/2008/layout/LinedList"/>
    <dgm:cxn modelId="{F1FFFC58-3AA2-4CB4-BD05-7B16AFEC4D8B}" type="presOf" srcId="{40201AE0-E1FA-464F-AC58-25213D10246D}" destId="{37459BFF-212C-40CA-A689-2A0DF45B2035}" srcOrd="0" destOrd="0" presId="urn:microsoft.com/office/officeart/2008/layout/LinedList"/>
    <dgm:cxn modelId="{786E39B2-6783-48CB-BB6D-8A3B125FB7F8}" srcId="{538D83FF-D042-46F4-9E62-123C6BEFD8AB}" destId="{296D0F7D-2B61-4D24-B501-F2DC1A515D55}" srcOrd="1" destOrd="0" parTransId="{29253EA8-66A5-4EBD-B8D6-24B2AC0DCD2F}" sibTransId="{C349234F-55F7-40BC-ADE6-043A8DC4D65E}"/>
    <dgm:cxn modelId="{37EA9900-A86A-4B85-B4B8-5F7C570C7726}" type="presOf" srcId="{FAABD2C1-FC6B-46AB-9568-EA6FF78887EC}" destId="{86E7AE5F-AF1E-45D8-93BA-89A90210F6CA}" srcOrd="0" destOrd="0" presId="urn:microsoft.com/office/officeart/2008/layout/LinedList"/>
    <dgm:cxn modelId="{82B2E34B-D5E6-4AF8-AD9C-D2E68B30CE6C}" srcId="{538D83FF-D042-46F4-9E62-123C6BEFD8AB}" destId="{B50155B3-2948-4460-AA65-87767E9D11B4}" srcOrd="3" destOrd="0" parTransId="{03B13CAF-63EF-4027-9620-A17DFAF9BBC9}" sibTransId="{40D3E8E2-3823-4B69-922B-1EC0E9F17FAA}"/>
    <dgm:cxn modelId="{2B6650D9-6C9D-481B-B71D-706B001A2446}" type="presOf" srcId="{538D83FF-D042-46F4-9E62-123C6BEFD8AB}" destId="{3B499BB8-348D-41E3-A2D5-6C4F41B29B9E}" srcOrd="0" destOrd="0" presId="urn:microsoft.com/office/officeart/2008/layout/LinedList"/>
    <dgm:cxn modelId="{64ABC852-AD56-4B0E-A1E4-101A71F27DC2}" type="presOf" srcId="{296D0F7D-2B61-4D24-B501-F2DC1A515D55}" destId="{1DA436EB-2547-458A-B6C9-61D3E57DA3E8}" srcOrd="0" destOrd="0" presId="urn:microsoft.com/office/officeart/2008/layout/LinedList"/>
    <dgm:cxn modelId="{3AED141A-692D-45F3-B3D1-9B98604B809B}" srcId="{538D83FF-D042-46F4-9E62-123C6BEFD8AB}" destId="{FAABD2C1-FC6B-46AB-9568-EA6FF78887EC}" srcOrd="2" destOrd="0" parTransId="{10D82F27-205D-4524-904E-C0DBC1612D32}" sibTransId="{CFFE03C2-B6E7-4952-B0C7-28C39F92FB57}"/>
    <dgm:cxn modelId="{A736C2AD-EDA2-41A4-970B-F1BA525B6F09}" type="presOf" srcId="{B50155B3-2948-4460-AA65-87767E9D11B4}" destId="{0E4E2C93-773E-4581-A14C-3232C76954B6}" srcOrd="0" destOrd="0" presId="urn:microsoft.com/office/officeart/2008/layout/LinedList"/>
    <dgm:cxn modelId="{80F3C0B0-9704-46C0-BDF2-D91A38EC0C8A}" srcId="{0A96F88E-3848-4374-904D-7BBC47C9A9E9}" destId="{538D83FF-D042-46F4-9E62-123C6BEFD8AB}" srcOrd="0" destOrd="0" parTransId="{2B1BF09F-1D6B-4FC2-9986-309CBE5FD661}" sibTransId="{8B477EE1-D914-44BA-8C43-E4DEC3B6EABC}"/>
    <dgm:cxn modelId="{0B13CCEF-C806-4726-8802-09E7467E9EB8}" type="presParOf" srcId="{492EDDC5-33A9-4CBF-8FC0-923BB90ED7ED}" destId="{BC2928B2-44A3-4B80-BA59-280470713F02}" srcOrd="0" destOrd="0" presId="urn:microsoft.com/office/officeart/2008/layout/LinedList"/>
    <dgm:cxn modelId="{706642BA-88B3-4B35-A23D-1BE291FE001E}" type="presParOf" srcId="{492EDDC5-33A9-4CBF-8FC0-923BB90ED7ED}" destId="{522E2CE7-26F1-4B1F-92BC-9C650DC3D8E9}" srcOrd="1" destOrd="0" presId="urn:microsoft.com/office/officeart/2008/layout/LinedList"/>
    <dgm:cxn modelId="{285FAF53-A6FC-45DE-9893-354D91FED60C}" type="presParOf" srcId="{522E2CE7-26F1-4B1F-92BC-9C650DC3D8E9}" destId="{3B499BB8-348D-41E3-A2D5-6C4F41B29B9E}" srcOrd="0" destOrd="0" presId="urn:microsoft.com/office/officeart/2008/layout/LinedList"/>
    <dgm:cxn modelId="{AE18BECF-29F1-421C-B463-48DA3C0FB286}" type="presParOf" srcId="{522E2CE7-26F1-4B1F-92BC-9C650DC3D8E9}" destId="{B97E6C71-EE52-4B07-8C08-E3B8DF093A1E}" srcOrd="1" destOrd="0" presId="urn:microsoft.com/office/officeart/2008/layout/LinedList"/>
    <dgm:cxn modelId="{8846B6B8-53AE-4063-8617-FCCCD3000345}" type="presParOf" srcId="{B97E6C71-EE52-4B07-8C08-E3B8DF093A1E}" destId="{E56AFE13-4366-47F6-9118-12EFA8E62A67}" srcOrd="0" destOrd="0" presId="urn:microsoft.com/office/officeart/2008/layout/LinedList"/>
    <dgm:cxn modelId="{026F95BB-5AF0-495B-B9C6-8F32E79BE7BC}" type="presParOf" srcId="{B97E6C71-EE52-4B07-8C08-E3B8DF093A1E}" destId="{D961FB2A-51E5-43A6-B468-7ECB74555227}" srcOrd="1" destOrd="0" presId="urn:microsoft.com/office/officeart/2008/layout/LinedList"/>
    <dgm:cxn modelId="{0FFC4594-1010-40E5-AA75-E931F70ECE74}" type="presParOf" srcId="{D961FB2A-51E5-43A6-B468-7ECB74555227}" destId="{A70B25E5-1D27-4A59-9F86-1C520F69B621}" srcOrd="0" destOrd="0" presId="urn:microsoft.com/office/officeart/2008/layout/LinedList"/>
    <dgm:cxn modelId="{98C5F34F-F038-4E88-B6B0-98B391849B37}" type="presParOf" srcId="{D961FB2A-51E5-43A6-B468-7ECB74555227}" destId="{37459BFF-212C-40CA-A689-2A0DF45B2035}" srcOrd="1" destOrd="0" presId="urn:microsoft.com/office/officeart/2008/layout/LinedList"/>
    <dgm:cxn modelId="{FCE9D841-3C3D-4AEE-9D74-7607E7EBD0DD}" type="presParOf" srcId="{D961FB2A-51E5-43A6-B468-7ECB74555227}" destId="{B6DD620B-8277-40A9-A356-D401AABDE044}" srcOrd="2" destOrd="0" presId="urn:microsoft.com/office/officeart/2008/layout/LinedList"/>
    <dgm:cxn modelId="{522DA3FD-B611-447F-B072-97EE6D833611}" type="presParOf" srcId="{B97E6C71-EE52-4B07-8C08-E3B8DF093A1E}" destId="{80767D6E-A9CF-48A1-A764-6B421BAA3735}" srcOrd="2" destOrd="0" presId="urn:microsoft.com/office/officeart/2008/layout/LinedList"/>
    <dgm:cxn modelId="{BBF19B8C-8320-4D0C-BDC9-E5EC2B2F4A94}" type="presParOf" srcId="{B97E6C71-EE52-4B07-8C08-E3B8DF093A1E}" destId="{BAFB8584-DAF1-488F-A40A-8FB63C723AAE}" srcOrd="3" destOrd="0" presId="urn:microsoft.com/office/officeart/2008/layout/LinedList"/>
    <dgm:cxn modelId="{9805E4D7-B3C0-4B11-9412-E98F84773B0D}" type="presParOf" srcId="{B97E6C71-EE52-4B07-8C08-E3B8DF093A1E}" destId="{3DE23A9A-4850-44C0-9A61-E9F1616CB429}" srcOrd="4" destOrd="0" presId="urn:microsoft.com/office/officeart/2008/layout/LinedList"/>
    <dgm:cxn modelId="{E1178720-9E8F-4D98-9806-7EB99BEE0A79}" type="presParOf" srcId="{3DE23A9A-4850-44C0-9A61-E9F1616CB429}" destId="{9AFD1F73-9B1C-4E6B-9744-54AD2BA3DA66}" srcOrd="0" destOrd="0" presId="urn:microsoft.com/office/officeart/2008/layout/LinedList"/>
    <dgm:cxn modelId="{092777F7-76C2-435A-99A0-A8BF3B76F5EB}" type="presParOf" srcId="{3DE23A9A-4850-44C0-9A61-E9F1616CB429}" destId="{1DA436EB-2547-458A-B6C9-61D3E57DA3E8}" srcOrd="1" destOrd="0" presId="urn:microsoft.com/office/officeart/2008/layout/LinedList"/>
    <dgm:cxn modelId="{5EE234AB-2B7B-46D2-9250-4A18854E009C}" type="presParOf" srcId="{3DE23A9A-4850-44C0-9A61-E9F1616CB429}" destId="{B769C0FC-A303-4DA2-B7C2-9C529B3507A1}" srcOrd="2" destOrd="0" presId="urn:microsoft.com/office/officeart/2008/layout/LinedList"/>
    <dgm:cxn modelId="{CA2F3874-4DFA-43A7-94B2-2E1935E34C2F}" type="presParOf" srcId="{B97E6C71-EE52-4B07-8C08-E3B8DF093A1E}" destId="{81CF9C18-90B5-4270-BC6D-ABE39F6E9832}" srcOrd="5" destOrd="0" presId="urn:microsoft.com/office/officeart/2008/layout/LinedList"/>
    <dgm:cxn modelId="{D1BF9A22-825B-402D-A185-3442EDDA07F9}" type="presParOf" srcId="{B97E6C71-EE52-4B07-8C08-E3B8DF093A1E}" destId="{C80D2BF1-0D32-4183-B2BE-FA02F5564F83}" srcOrd="6" destOrd="0" presId="urn:microsoft.com/office/officeart/2008/layout/LinedList"/>
    <dgm:cxn modelId="{B8A01476-F18D-4915-91C7-34DBFD8FB546}" type="presParOf" srcId="{B97E6C71-EE52-4B07-8C08-E3B8DF093A1E}" destId="{DD4EB62C-435C-4868-BEC0-0F343D9C7C63}" srcOrd="7" destOrd="0" presId="urn:microsoft.com/office/officeart/2008/layout/LinedList"/>
    <dgm:cxn modelId="{FA567433-D6A9-42F1-9009-A9AEF38E451F}" type="presParOf" srcId="{DD4EB62C-435C-4868-BEC0-0F343D9C7C63}" destId="{7E195E9A-FE1E-4F39-AC48-E8BD0628C81A}" srcOrd="0" destOrd="0" presId="urn:microsoft.com/office/officeart/2008/layout/LinedList"/>
    <dgm:cxn modelId="{311C510C-DFF5-4F7F-A1C3-52DCDF2615E1}" type="presParOf" srcId="{DD4EB62C-435C-4868-BEC0-0F343D9C7C63}" destId="{86E7AE5F-AF1E-45D8-93BA-89A90210F6CA}" srcOrd="1" destOrd="0" presId="urn:microsoft.com/office/officeart/2008/layout/LinedList"/>
    <dgm:cxn modelId="{CCD7D23A-F852-4C65-BB58-7DFF32DDBEE3}" type="presParOf" srcId="{DD4EB62C-435C-4868-BEC0-0F343D9C7C63}" destId="{41F4B199-C687-445F-8D21-937C1E53441B}" srcOrd="2" destOrd="0" presId="urn:microsoft.com/office/officeart/2008/layout/LinedList"/>
    <dgm:cxn modelId="{ED0517F9-D561-4B73-A256-9E774D24E4A2}" type="presParOf" srcId="{B97E6C71-EE52-4B07-8C08-E3B8DF093A1E}" destId="{52049F31-B6FE-48D5-B399-E26EE916AA96}" srcOrd="8" destOrd="0" presId="urn:microsoft.com/office/officeart/2008/layout/LinedList"/>
    <dgm:cxn modelId="{183CA650-B9A3-4477-A603-39048CFCCD97}" type="presParOf" srcId="{B97E6C71-EE52-4B07-8C08-E3B8DF093A1E}" destId="{46D97A1B-69BC-48A0-9B0E-624743D6E105}" srcOrd="9" destOrd="0" presId="urn:microsoft.com/office/officeart/2008/layout/LinedList"/>
    <dgm:cxn modelId="{D93F62AF-07D6-497C-A35C-61325EB349EE}" type="presParOf" srcId="{B97E6C71-EE52-4B07-8C08-E3B8DF093A1E}" destId="{97891F34-000C-48FF-B681-2E16534A38B3}" srcOrd="10" destOrd="0" presId="urn:microsoft.com/office/officeart/2008/layout/LinedList"/>
    <dgm:cxn modelId="{A5A4B19D-808E-4CC1-B3FE-EF672E7BE060}" type="presParOf" srcId="{97891F34-000C-48FF-B681-2E16534A38B3}" destId="{BB6D0094-2E6B-47C8-9B50-15B73A1D3F5F}" srcOrd="0" destOrd="0" presId="urn:microsoft.com/office/officeart/2008/layout/LinedList"/>
    <dgm:cxn modelId="{785B594E-FC2D-417D-B4B2-219F7C970F55}" type="presParOf" srcId="{97891F34-000C-48FF-B681-2E16534A38B3}" destId="{0E4E2C93-773E-4581-A14C-3232C76954B6}" srcOrd="1" destOrd="0" presId="urn:microsoft.com/office/officeart/2008/layout/LinedList"/>
    <dgm:cxn modelId="{002D16E8-62F0-4620-957A-35FB73FB37F8}" type="presParOf" srcId="{97891F34-000C-48FF-B681-2E16534A38B3}" destId="{382DAAAF-0509-4858-80B7-8927823C5A15}" srcOrd="2" destOrd="0" presId="urn:microsoft.com/office/officeart/2008/layout/LinedList"/>
    <dgm:cxn modelId="{8EA0EF5A-1B6F-4F73-8123-0B5B323AB446}" type="presParOf" srcId="{B97E6C71-EE52-4B07-8C08-E3B8DF093A1E}" destId="{8F2854B1-8412-42A4-B154-6CA799FCD2B2}" srcOrd="11" destOrd="0" presId="urn:microsoft.com/office/officeart/2008/layout/LinedList"/>
    <dgm:cxn modelId="{7459011C-C8A8-4187-9384-A404AE609C22}" type="presParOf" srcId="{B97E6C71-EE52-4B07-8C08-E3B8DF093A1E}" destId="{67BD6F7B-048F-4539-B042-6094D254A0D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CA361B-0FAB-458E-988B-A2FD628A9BB8}" type="doc">
      <dgm:prSet loTypeId="urn:microsoft.com/office/officeart/2005/8/layout/list1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3457EFF9-C4CC-4FAD-9119-5082A15437C1}">
      <dgm:prSet phldrT="[Szöveg]" custT="1"/>
      <dgm:spPr/>
      <dgm:t>
        <a:bodyPr/>
        <a:lstStyle/>
        <a:p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ASP </a:t>
          </a:r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Keret – azonosítás, jogosultságkezelés, kód , és törzsadat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67EB5E-AA93-4FC5-98C0-6177A437A100}" type="parTrans" cxnId="{2DFE157D-42B3-499E-9C89-7A4C3C27080A}">
      <dgm:prSet/>
      <dgm:spPr/>
      <dgm:t>
        <a:bodyPr/>
        <a:lstStyle/>
        <a:p>
          <a:endParaRPr lang="hu-HU"/>
        </a:p>
      </dgm:t>
    </dgm:pt>
    <dgm:pt modelId="{99D894C0-0B35-4B37-878F-D5ABBC04D568}" type="sibTrans" cxnId="{2DFE157D-42B3-499E-9C89-7A4C3C27080A}">
      <dgm:prSet/>
      <dgm:spPr/>
      <dgm:t>
        <a:bodyPr/>
        <a:lstStyle/>
        <a:p>
          <a:endParaRPr lang="hu-HU"/>
        </a:p>
      </dgm:t>
    </dgm:pt>
    <dgm:pt modelId="{AA343E87-2EF4-473B-8D0F-28F89747C5D8}">
      <dgm:prSet phldrT="[Szöveg]" custT="1"/>
      <dgm:spPr/>
      <dgm:t>
        <a:bodyPr/>
        <a:lstStyle/>
        <a:p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ASP.ADÓ – Irat, Gazdálkodás ( adó folyószámlákhoz kapcsolódó információk)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179B10-B544-480F-A2F1-1F119296C30C}" type="parTrans" cxnId="{5AEFC7BB-C450-45E8-8CC9-5ABB85596B74}">
      <dgm:prSet/>
      <dgm:spPr/>
      <dgm:t>
        <a:bodyPr/>
        <a:lstStyle/>
        <a:p>
          <a:endParaRPr lang="hu-HU"/>
        </a:p>
      </dgm:t>
    </dgm:pt>
    <dgm:pt modelId="{D9D0EF08-B97C-4DBD-A2D6-2E1F007271A9}" type="sibTrans" cxnId="{5AEFC7BB-C450-45E8-8CC9-5ABB85596B74}">
      <dgm:prSet/>
      <dgm:spPr/>
      <dgm:t>
        <a:bodyPr/>
        <a:lstStyle/>
        <a:p>
          <a:endParaRPr lang="hu-HU"/>
        </a:p>
      </dgm:t>
    </dgm:pt>
    <dgm:pt modelId="{D8D4814C-643F-4FAA-8E34-E9664305F6E7}">
      <dgm:prSet phldrT="[Szöveg]" custT="1"/>
      <dgm:spPr/>
      <dgm:t>
        <a:bodyPr/>
        <a:lstStyle/>
        <a:p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ASP Irat  - minden szakrendszer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53F5926-F250-4D54-9FEC-EF4E1D40E7EC}" type="parTrans" cxnId="{CDA64E74-F8F7-4952-A37B-AF881420F4BD}">
      <dgm:prSet/>
      <dgm:spPr/>
      <dgm:t>
        <a:bodyPr/>
        <a:lstStyle/>
        <a:p>
          <a:endParaRPr lang="hu-HU"/>
        </a:p>
      </dgm:t>
    </dgm:pt>
    <dgm:pt modelId="{566C17B2-624D-44DF-A323-6D494EB9D0B9}" type="sibTrans" cxnId="{CDA64E74-F8F7-4952-A37B-AF881420F4BD}">
      <dgm:prSet/>
      <dgm:spPr/>
      <dgm:t>
        <a:bodyPr/>
        <a:lstStyle/>
        <a:p>
          <a:endParaRPr lang="hu-HU"/>
        </a:p>
      </dgm:t>
    </dgm:pt>
    <dgm:pt modelId="{85BDC3AC-1C2E-4BD0-A30B-C47702E51958}" type="pres">
      <dgm:prSet presAssocID="{36CA361B-0FAB-458E-988B-A2FD628A9BB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3281047D-677F-4272-AEBC-281AAD778EE3}" type="pres">
      <dgm:prSet presAssocID="{3457EFF9-C4CC-4FAD-9119-5082A15437C1}" presName="parentLin" presStyleCnt="0"/>
      <dgm:spPr/>
    </dgm:pt>
    <dgm:pt modelId="{5B6DEDF2-AB02-429A-97E8-80646A061221}" type="pres">
      <dgm:prSet presAssocID="{3457EFF9-C4CC-4FAD-9119-5082A15437C1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712E7C91-71D5-4B0E-88F4-4D1DBD8343FA}" type="pres">
      <dgm:prSet presAssocID="{3457EFF9-C4CC-4FAD-9119-5082A15437C1}" presName="parentText" presStyleLbl="node1" presStyleIdx="0" presStyleCnt="3" custScaleX="124898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218FD94-BE21-4DEC-A222-4AE8DEACAEDD}" type="pres">
      <dgm:prSet presAssocID="{3457EFF9-C4CC-4FAD-9119-5082A15437C1}" presName="negativeSpace" presStyleCnt="0"/>
      <dgm:spPr/>
    </dgm:pt>
    <dgm:pt modelId="{3FF09C7C-6F72-47E0-A2D6-05E350185D3C}" type="pres">
      <dgm:prSet presAssocID="{3457EFF9-C4CC-4FAD-9119-5082A15437C1}" presName="childText" presStyleLbl="conFgAcc1" presStyleIdx="0" presStyleCnt="3">
        <dgm:presLayoutVars>
          <dgm:bulletEnabled val="1"/>
        </dgm:presLayoutVars>
      </dgm:prSet>
      <dgm:spPr>
        <a:solidFill>
          <a:schemeClr val="bg1">
            <a:lumMod val="95000"/>
            <a:alpha val="90000"/>
          </a:schemeClr>
        </a:solidFill>
      </dgm:spPr>
    </dgm:pt>
    <dgm:pt modelId="{41D06BE6-81BD-495D-8340-0FF150ED2A80}" type="pres">
      <dgm:prSet presAssocID="{99D894C0-0B35-4B37-878F-D5ABBC04D568}" presName="spaceBetweenRectangles" presStyleCnt="0"/>
      <dgm:spPr/>
    </dgm:pt>
    <dgm:pt modelId="{5AC2BB78-CBCC-44B2-9C28-17502E9E7E84}" type="pres">
      <dgm:prSet presAssocID="{AA343E87-2EF4-473B-8D0F-28F89747C5D8}" presName="parentLin" presStyleCnt="0"/>
      <dgm:spPr/>
    </dgm:pt>
    <dgm:pt modelId="{97FF6578-7AD2-49F1-B4C3-ED1BD5C5FC6D}" type="pres">
      <dgm:prSet presAssocID="{AA343E87-2EF4-473B-8D0F-28F89747C5D8}" presName="parentLeftMargin" presStyleLbl="node1" presStyleIdx="0" presStyleCnt="3"/>
      <dgm:spPr/>
      <dgm:t>
        <a:bodyPr/>
        <a:lstStyle/>
        <a:p>
          <a:endParaRPr lang="hu-HU"/>
        </a:p>
      </dgm:t>
    </dgm:pt>
    <dgm:pt modelId="{0529F49E-B2F4-46F4-B2F0-81EBCB6F0F58}" type="pres">
      <dgm:prSet presAssocID="{AA343E87-2EF4-473B-8D0F-28F89747C5D8}" presName="parentText" presStyleLbl="node1" presStyleIdx="1" presStyleCnt="3" custScaleX="125824" custLinFactNeighborX="470" custLinFactNeighborY="-5598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2945E9F-6CAA-4CAD-995F-65CF5E5BEEDF}" type="pres">
      <dgm:prSet presAssocID="{AA343E87-2EF4-473B-8D0F-28F89747C5D8}" presName="negativeSpace" presStyleCnt="0"/>
      <dgm:spPr/>
    </dgm:pt>
    <dgm:pt modelId="{0D7C74D7-DB0B-43E8-8E4A-0946F10DADB1}" type="pres">
      <dgm:prSet presAssocID="{AA343E87-2EF4-473B-8D0F-28F89747C5D8}" presName="childText" presStyleLbl="conFgAcc1" presStyleIdx="1" presStyleCnt="3">
        <dgm:presLayoutVars>
          <dgm:bulletEnabled val="1"/>
        </dgm:presLayoutVars>
      </dgm:prSet>
      <dgm:spPr>
        <a:solidFill>
          <a:schemeClr val="bg1">
            <a:lumMod val="95000"/>
            <a:alpha val="90000"/>
          </a:schemeClr>
        </a:solidFill>
      </dgm:spPr>
    </dgm:pt>
    <dgm:pt modelId="{CCE5B77F-3C94-47CA-BE11-5B4C08ECA45E}" type="pres">
      <dgm:prSet presAssocID="{D9D0EF08-B97C-4DBD-A2D6-2E1F007271A9}" presName="spaceBetweenRectangles" presStyleCnt="0"/>
      <dgm:spPr/>
    </dgm:pt>
    <dgm:pt modelId="{64D0B762-CA19-4629-9200-A3094E9A4B2F}" type="pres">
      <dgm:prSet presAssocID="{D8D4814C-643F-4FAA-8E34-E9664305F6E7}" presName="parentLin" presStyleCnt="0"/>
      <dgm:spPr/>
    </dgm:pt>
    <dgm:pt modelId="{7462029F-A835-4096-B1E3-E6FAC7CA98DC}" type="pres">
      <dgm:prSet presAssocID="{D8D4814C-643F-4FAA-8E34-E9664305F6E7}" presName="parentLeftMargin" presStyleLbl="node1" presStyleIdx="1" presStyleCnt="3"/>
      <dgm:spPr/>
      <dgm:t>
        <a:bodyPr/>
        <a:lstStyle/>
        <a:p>
          <a:endParaRPr lang="hu-HU"/>
        </a:p>
      </dgm:t>
    </dgm:pt>
    <dgm:pt modelId="{0DD519AA-45E9-45F4-A929-62553E99B6D4}" type="pres">
      <dgm:prSet presAssocID="{D8D4814C-643F-4FAA-8E34-E9664305F6E7}" presName="parentText" presStyleLbl="node1" presStyleIdx="2" presStyleCnt="3" custScaleX="125300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B28EC6C-C071-4A62-AAB1-75CA76C3E6DE}" type="pres">
      <dgm:prSet presAssocID="{D8D4814C-643F-4FAA-8E34-E9664305F6E7}" presName="negativeSpace" presStyleCnt="0"/>
      <dgm:spPr/>
    </dgm:pt>
    <dgm:pt modelId="{039ECA9D-9A01-4D6A-A5CA-A36E1C73FE79}" type="pres">
      <dgm:prSet presAssocID="{D8D4814C-643F-4FAA-8E34-E9664305F6E7}" presName="childText" presStyleLbl="conFgAcc1" presStyleIdx="2" presStyleCnt="3">
        <dgm:presLayoutVars>
          <dgm:bulletEnabled val="1"/>
        </dgm:presLayoutVars>
      </dgm:prSet>
      <dgm:spPr>
        <a:solidFill>
          <a:schemeClr val="bg1">
            <a:lumMod val="95000"/>
            <a:alpha val="90000"/>
          </a:schemeClr>
        </a:solidFill>
      </dgm:spPr>
    </dgm:pt>
  </dgm:ptLst>
  <dgm:cxnLst>
    <dgm:cxn modelId="{A55FA340-D122-441F-A4C4-30931C8EE462}" type="presOf" srcId="{36CA361B-0FAB-458E-988B-A2FD628A9BB8}" destId="{85BDC3AC-1C2E-4BD0-A30B-C47702E51958}" srcOrd="0" destOrd="0" presId="urn:microsoft.com/office/officeart/2005/8/layout/list1"/>
    <dgm:cxn modelId="{850CF588-CA8F-455B-9CA9-6BF0C2538200}" type="presOf" srcId="{AA343E87-2EF4-473B-8D0F-28F89747C5D8}" destId="{97FF6578-7AD2-49F1-B4C3-ED1BD5C5FC6D}" srcOrd="0" destOrd="0" presId="urn:microsoft.com/office/officeart/2005/8/layout/list1"/>
    <dgm:cxn modelId="{2DFE157D-42B3-499E-9C89-7A4C3C27080A}" srcId="{36CA361B-0FAB-458E-988B-A2FD628A9BB8}" destId="{3457EFF9-C4CC-4FAD-9119-5082A15437C1}" srcOrd="0" destOrd="0" parTransId="{0F67EB5E-AA93-4FC5-98C0-6177A437A100}" sibTransId="{99D894C0-0B35-4B37-878F-D5ABBC04D568}"/>
    <dgm:cxn modelId="{04EE7995-3361-470C-9A03-48EBC8197891}" type="presOf" srcId="{3457EFF9-C4CC-4FAD-9119-5082A15437C1}" destId="{5B6DEDF2-AB02-429A-97E8-80646A061221}" srcOrd="0" destOrd="0" presId="urn:microsoft.com/office/officeart/2005/8/layout/list1"/>
    <dgm:cxn modelId="{71B964CB-3608-49C0-A677-A2042C7CBA93}" type="presOf" srcId="{AA343E87-2EF4-473B-8D0F-28F89747C5D8}" destId="{0529F49E-B2F4-46F4-B2F0-81EBCB6F0F58}" srcOrd="1" destOrd="0" presId="urn:microsoft.com/office/officeart/2005/8/layout/list1"/>
    <dgm:cxn modelId="{CDA64E74-F8F7-4952-A37B-AF881420F4BD}" srcId="{36CA361B-0FAB-458E-988B-A2FD628A9BB8}" destId="{D8D4814C-643F-4FAA-8E34-E9664305F6E7}" srcOrd="2" destOrd="0" parTransId="{A53F5926-F250-4D54-9FEC-EF4E1D40E7EC}" sibTransId="{566C17B2-624D-44DF-A323-6D494EB9D0B9}"/>
    <dgm:cxn modelId="{6F3AAD1E-1DB5-4927-9BE0-988C305888D0}" type="presOf" srcId="{D8D4814C-643F-4FAA-8E34-E9664305F6E7}" destId="{7462029F-A835-4096-B1E3-E6FAC7CA98DC}" srcOrd="0" destOrd="0" presId="urn:microsoft.com/office/officeart/2005/8/layout/list1"/>
    <dgm:cxn modelId="{5AEFC7BB-C450-45E8-8CC9-5ABB85596B74}" srcId="{36CA361B-0FAB-458E-988B-A2FD628A9BB8}" destId="{AA343E87-2EF4-473B-8D0F-28F89747C5D8}" srcOrd="1" destOrd="0" parTransId="{0E179B10-B544-480F-A2F1-1F119296C30C}" sibTransId="{D9D0EF08-B97C-4DBD-A2D6-2E1F007271A9}"/>
    <dgm:cxn modelId="{FB8B3680-E841-48AB-AF29-1089A7F1624B}" type="presOf" srcId="{D8D4814C-643F-4FAA-8E34-E9664305F6E7}" destId="{0DD519AA-45E9-45F4-A929-62553E99B6D4}" srcOrd="1" destOrd="0" presId="urn:microsoft.com/office/officeart/2005/8/layout/list1"/>
    <dgm:cxn modelId="{18E361A2-B613-4A0C-95A5-EF927BCCDEDE}" type="presOf" srcId="{3457EFF9-C4CC-4FAD-9119-5082A15437C1}" destId="{712E7C91-71D5-4B0E-88F4-4D1DBD8343FA}" srcOrd="1" destOrd="0" presId="urn:microsoft.com/office/officeart/2005/8/layout/list1"/>
    <dgm:cxn modelId="{89209CBE-DEB3-4356-BABF-DC25B0515D3D}" type="presParOf" srcId="{85BDC3AC-1C2E-4BD0-A30B-C47702E51958}" destId="{3281047D-677F-4272-AEBC-281AAD778EE3}" srcOrd="0" destOrd="0" presId="urn:microsoft.com/office/officeart/2005/8/layout/list1"/>
    <dgm:cxn modelId="{CEEBDE4C-FA0C-4BA6-BEB5-CA2B619C8FE5}" type="presParOf" srcId="{3281047D-677F-4272-AEBC-281AAD778EE3}" destId="{5B6DEDF2-AB02-429A-97E8-80646A061221}" srcOrd="0" destOrd="0" presId="urn:microsoft.com/office/officeart/2005/8/layout/list1"/>
    <dgm:cxn modelId="{5757FDBE-4DA1-4EB4-9992-D40B6D0F6C78}" type="presParOf" srcId="{3281047D-677F-4272-AEBC-281AAD778EE3}" destId="{712E7C91-71D5-4B0E-88F4-4D1DBD8343FA}" srcOrd="1" destOrd="0" presId="urn:microsoft.com/office/officeart/2005/8/layout/list1"/>
    <dgm:cxn modelId="{8649F731-EF7A-4FEB-8F48-461C0BE4E48B}" type="presParOf" srcId="{85BDC3AC-1C2E-4BD0-A30B-C47702E51958}" destId="{D218FD94-BE21-4DEC-A222-4AE8DEACAEDD}" srcOrd="1" destOrd="0" presId="urn:microsoft.com/office/officeart/2005/8/layout/list1"/>
    <dgm:cxn modelId="{8980810C-DF88-413C-86ED-ED36EAA74BF2}" type="presParOf" srcId="{85BDC3AC-1C2E-4BD0-A30B-C47702E51958}" destId="{3FF09C7C-6F72-47E0-A2D6-05E350185D3C}" srcOrd="2" destOrd="0" presId="urn:microsoft.com/office/officeart/2005/8/layout/list1"/>
    <dgm:cxn modelId="{C9C6EFCF-F2C5-4DF3-8E62-6A3AE87E9415}" type="presParOf" srcId="{85BDC3AC-1C2E-4BD0-A30B-C47702E51958}" destId="{41D06BE6-81BD-495D-8340-0FF150ED2A80}" srcOrd="3" destOrd="0" presId="urn:microsoft.com/office/officeart/2005/8/layout/list1"/>
    <dgm:cxn modelId="{C82A8E78-0AD5-4DEC-998D-6A15B1E23BEE}" type="presParOf" srcId="{85BDC3AC-1C2E-4BD0-A30B-C47702E51958}" destId="{5AC2BB78-CBCC-44B2-9C28-17502E9E7E84}" srcOrd="4" destOrd="0" presId="urn:microsoft.com/office/officeart/2005/8/layout/list1"/>
    <dgm:cxn modelId="{2652C26A-2C0B-43B9-8743-A71D0C992663}" type="presParOf" srcId="{5AC2BB78-CBCC-44B2-9C28-17502E9E7E84}" destId="{97FF6578-7AD2-49F1-B4C3-ED1BD5C5FC6D}" srcOrd="0" destOrd="0" presId="urn:microsoft.com/office/officeart/2005/8/layout/list1"/>
    <dgm:cxn modelId="{F9C0CEF4-CC5B-4713-AE0D-6C33660B5AC1}" type="presParOf" srcId="{5AC2BB78-CBCC-44B2-9C28-17502E9E7E84}" destId="{0529F49E-B2F4-46F4-B2F0-81EBCB6F0F58}" srcOrd="1" destOrd="0" presId="urn:microsoft.com/office/officeart/2005/8/layout/list1"/>
    <dgm:cxn modelId="{7F4688A7-4760-4051-B5EE-3392EC156ABE}" type="presParOf" srcId="{85BDC3AC-1C2E-4BD0-A30B-C47702E51958}" destId="{52945E9F-6CAA-4CAD-995F-65CF5E5BEEDF}" srcOrd="5" destOrd="0" presId="urn:microsoft.com/office/officeart/2005/8/layout/list1"/>
    <dgm:cxn modelId="{8715E722-E18C-4623-8F55-C5C34B55E638}" type="presParOf" srcId="{85BDC3AC-1C2E-4BD0-A30B-C47702E51958}" destId="{0D7C74D7-DB0B-43E8-8E4A-0946F10DADB1}" srcOrd="6" destOrd="0" presId="urn:microsoft.com/office/officeart/2005/8/layout/list1"/>
    <dgm:cxn modelId="{E918A866-231E-442D-8F3A-810C799A85D0}" type="presParOf" srcId="{85BDC3AC-1C2E-4BD0-A30B-C47702E51958}" destId="{CCE5B77F-3C94-47CA-BE11-5B4C08ECA45E}" srcOrd="7" destOrd="0" presId="urn:microsoft.com/office/officeart/2005/8/layout/list1"/>
    <dgm:cxn modelId="{C6A96C3E-F171-46AF-A91A-478666D948AE}" type="presParOf" srcId="{85BDC3AC-1C2E-4BD0-A30B-C47702E51958}" destId="{64D0B762-CA19-4629-9200-A3094E9A4B2F}" srcOrd="8" destOrd="0" presId="urn:microsoft.com/office/officeart/2005/8/layout/list1"/>
    <dgm:cxn modelId="{A0669146-7A4A-4E43-8F18-1E33DDE37C17}" type="presParOf" srcId="{64D0B762-CA19-4629-9200-A3094E9A4B2F}" destId="{7462029F-A835-4096-B1E3-E6FAC7CA98DC}" srcOrd="0" destOrd="0" presId="urn:microsoft.com/office/officeart/2005/8/layout/list1"/>
    <dgm:cxn modelId="{723CF39B-DBBD-4235-9C4E-489312C1CACD}" type="presParOf" srcId="{64D0B762-CA19-4629-9200-A3094E9A4B2F}" destId="{0DD519AA-45E9-45F4-A929-62553E99B6D4}" srcOrd="1" destOrd="0" presId="urn:microsoft.com/office/officeart/2005/8/layout/list1"/>
    <dgm:cxn modelId="{B3AFEEF3-3152-4A0F-8B24-3EBD566DBAE5}" type="presParOf" srcId="{85BDC3AC-1C2E-4BD0-A30B-C47702E51958}" destId="{8B28EC6C-C071-4A62-AAB1-75CA76C3E6DE}" srcOrd="9" destOrd="0" presId="urn:microsoft.com/office/officeart/2005/8/layout/list1"/>
    <dgm:cxn modelId="{06116DF4-CE94-4E40-A4AD-6A7F95603223}" type="presParOf" srcId="{85BDC3AC-1C2E-4BD0-A30B-C47702E51958}" destId="{039ECA9D-9A01-4D6A-A5CA-A36E1C73FE7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96F88E-3848-4374-904D-7BBC47C9A9E9}" type="doc">
      <dgm:prSet loTypeId="urn:microsoft.com/office/officeart/2008/layout/LinedList" loCatId="list" qsTypeId="urn:microsoft.com/office/officeart/2005/8/quickstyle/3d5" qsCatId="3D" csTypeId="urn:microsoft.com/office/officeart/2005/8/colors/accent1_1" csCatId="accent1" phldr="1"/>
      <dgm:spPr/>
      <dgm:t>
        <a:bodyPr/>
        <a:lstStyle/>
        <a:p>
          <a:endParaRPr lang="hu-HU"/>
        </a:p>
      </dgm:t>
    </dgm:pt>
    <dgm:pt modelId="{538D83FF-D042-46F4-9E62-123C6BEFD8AB}">
      <dgm:prSet phldrT="[Szöveg]" custT="1"/>
      <dgm:spPr/>
      <dgm:t>
        <a:bodyPr/>
        <a:lstStyle/>
        <a:p>
          <a:endParaRPr lang="hu-HU" sz="4000" i="1" dirty="0"/>
        </a:p>
      </dgm:t>
    </dgm:pt>
    <dgm:pt modelId="{2B1BF09F-1D6B-4FC2-9986-309CBE5FD661}" type="parTrans" cxnId="{80F3C0B0-9704-46C0-BDF2-D91A38EC0C8A}">
      <dgm:prSet/>
      <dgm:spPr/>
      <dgm:t>
        <a:bodyPr/>
        <a:lstStyle/>
        <a:p>
          <a:endParaRPr lang="hu-HU"/>
        </a:p>
      </dgm:t>
    </dgm:pt>
    <dgm:pt modelId="{8B477EE1-D914-44BA-8C43-E4DEC3B6EABC}" type="sibTrans" cxnId="{80F3C0B0-9704-46C0-BDF2-D91A38EC0C8A}">
      <dgm:prSet/>
      <dgm:spPr/>
      <dgm:t>
        <a:bodyPr/>
        <a:lstStyle/>
        <a:p>
          <a:endParaRPr lang="hu-HU"/>
        </a:p>
      </dgm:t>
    </dgm:pt>
    <dgm:pt modelId="{40201AE0-E1FA-464F-AC58-25213D10246D}">
      <dgm:prSet phldrT="[Szöveg]" custT="1"/>
      <dgm:spPr/>
      <dgm:t>
        <a:bodyPr/>
        <a:lstStyle/>
        <a:p>
          <a:endParaRPr lang="hu-HU" sz="2600" b="0" dirty="0" smtClean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E5AD33A-5F3A-4863-9225-E65A3E718645}" type="parTrans" cxnId="{E455A05B-EE80-443D-8329-66F1925091F5}">
      <dgm:prSet/>
      <dgm:spPr/>
      <dgm:t>
        <a:bodyPr/>
        <a:lstStyle/>
        <a:p>
          <a:endParaRPr lang="hu-HU"/>
        </a:p>
      </dgm:t>
    </dgm:pt>
    <dgm:pt modelId="{2E8E25B5-415D-4E8F-B7FD-1284EC87DFED}" type="sibTrans" cxnId="{E455A05B-EE80-443D-8329-66F1925091F5}">
      <dgm:prSet/>
      <dgm:spPr/>
      <dgm:t>
        <a:bodyPr/>
        <a:lstStyle/>
        <a:p>
          <a:endParaRPr lang="hu-HU"/>
        </a:p>
      </dgm:t>
    </dgm:pt>
    <dgm:pt modelId="{296D0F7D-2B61-4D24-B501-F2DC1A515D55}">
      <dgm:prSet phldrT="[Szöveg]" custT="1"/>
      <dgm:spPr/>
      <dgm:t>
        <a:bodyPr/>
        <a:lstStyle/>
        <a:p>
          <a:r>
            <a:rPr lang="hu-HU" sz="3200" b="1" dirty="0" smtClean="0">
              <a:latin typeface="Calibri" panose="020F0502020204030204" pitchFamily="34" charset="0"/>
              <a:cs typeface="Calibri" panose="020F0502020204030204" pitchFamily="34" charset="0"/>
            </a:rPr>
            <a:t>ASP ELÜGY funkcionális áttekintés</a:t>
          </a:r>
        </a:p>
      </dgm:t>
    </dgm:pt>
    <dgm:pt modelId="{29253EA8-66A5-4EBD-B8D6-24B2AC0DCD2F}" type="parTrans" cxnId="{786E39B2-6783-48CB-BB6D-8A3B125FB7F8}">
      <dgm:prSet/>
      <dgm:spPr/>
      <dgm:t>
        <a:bodyPr/>
        <a:lstStyle/>
        <a:p>
          <a:endParaRPr lang="hu-HU"/>
        </a:p>
      </dgm:t>
    </dgm:pt>
    <dgm:pt modelId="{C349234F-55F7-40BC-ADE6-043A8DC4D65E}" type="sibTrans" cxnId="{786E39B2-6783-48CB-BB6D-8A3B125FB7F8}">
      <dgm:prSet/>
      <dgm:spPr/>
      <dgm:t>
        <a:bodyPr/>
        <a:lstStyle/>
        <a:p>
          <a:endParaRPr lang="hu-HU"/>
        </a:p>
      </dgm:t>
    </dgm:pt>
    <dgm:pt modelId="{FAABD2C1-FC6B-46AB-9568-EA6FF78887EC}">
      <dgm:prSet phldrT="[Szöveg]" custT="1"/>
      <dgm:spPr/>
      <dgm:t>
        <a:bodyPr/>
        <a:lstStyle/>
        <a:p>
          <a:r>
            <a:rPr lang="hu-HU" sz="2400" b="0" dirty="0" smtClean="0">
              <a:latin typeface="Calibri" panose="020F0502020204030204" pitchFamily="34" charset="0"/>
              <a:cs typeface="Calibri" panose="020F0502020204030204" pitchFamily="34" charset="0"/>
            </a:rPr>
            <a:t>Fejlesztési irányok</a:t>
          </a:r>
        </a:p>
      </dgm:t>
    </dgm:pt>
    <dgm:pt modelId="{10D82F27-205D-4524-904E-C0DBC1612D32}" type="parTrans" cxnId="{3AED141A-692D-45F3-B3D1-9B98604B809B}">
      <dgm:prSet/>
      <dgm:spPr/>
      <dgm:t>
        <a:bodyPr/>
        <a:lstStyle/>
        <a:p>
          <a:endParaRPr lang="hu-HU"/>
        </a:p>
      </dgm:t>
    </dgm:pt>
    <dgm:pt modelId="{CFFE03C2-B6E7-4952-B0C7-28C39F92FB57}" type="sibTrans" cxnId="{3AED141A-692D-45F3-B3D1-9B98604B809B}">
      <dgm:prSet/>
      <dgm:spPr/>
      <dgm:t>
        <a:bodyPr/>
        <a:lstStyle/>
        <a:p>
          <a:endParaRPr lang="hu-HU"/>
        </a:p>
      </dgm:t>
    </dgm:pt>
    <dgm:pt modelId="{B50155B3-2948-4460-AA65-87767E9D11B4}">
      <dgm:prSet phldrT="[Szöveg]" custT="1"/>
      <dgm:spPr/>
      <dgm:t>
        <a:bodyPr/>
        <a:lstStyle/>
        <a:p>
          <a:r>
            <a:rPr lang="hu-HU" sz="2600" dirty="0" smtClean="0">
              <a:latin typeface="Calibri" panose="020F0502020204030204" pitchFamily="34" charset="0"/>
              <a:cs typeface="Calibri" panose="020F0502020204030204" pitchFamily="34" charset="0"/>
            </a:rPr>
            <a:t>Összegző gondolatok – kérdések</a:t>
          </a:r>
        </a:p>
      </dgm:t>
    </dgm:pt>
    <dgm:pt modelId="{03B13CAF-63EF-4027-9620-A17DFAF9BBC9}" type="parTrans" cxnId="{82B2E34B-D5E6-4AF8-AD9C-D2E68B30CE6C}">
      <dgm:prSet/>
      <dgm:spPr/>
      <dgm:t>
        <a:bodyPr/>
        <a:lstStyle/>
        <a:p>
          <a:endParaRPr lang="hu-HU"/>
        </a:p>
      </dgm:t>
    </dgm:pt>
    <dgm:pt modelId="{40D3E8E2-3823-4B69-922B-1EC0E9F17FAA}" type="sibTrans" cxnId="{82B2E34B-D5E6-4AF8-AD9C-D2E68B30CE6C}">
      <dgm:prSet/>
      <dgm:spPr/>
      <dgm:t>
        <a:bodyPr/>
        <a:lstStyle/>
        <a:p>
          <a:endParaRPr lang="hu-HU"/>
        </a:p>
      </dgm:t>
    </dgm:pt>
    <dgm:pt modelId="{492EDDC5-33A9-4CBF-8FC0-923BB90ED7ED}" type="pres">
      <dgm:prSet presAssocID="{0A96F88E-3848-4374-904D-7BBC47C9A9E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hu-HU"/>
        </a:p>
      </dgm:t>
    </dgm:pt>
    <dgm:pt modelId="{BC2928B2-44A3-4B80-BA59-280470713F02}" type="pres">
      <dgm:prSet presAssocID="{538D83FF-D042-46F4-9E62-123C6BEFD8AB}" presName="thickLine" presStyleLbl="alignNode1" presStyleIdx="0" presStyleCnt="1"/>
      <dgm:spPr/>
    </dgm:pt>
    <dgm:pt modelId="{522E2CE7-26F1-4B1F-92BC-9C650DC3D8E9}" type="pres">
      <dgm:prSet presAssocID="{538D83FF-D042-46F4-9E62-123C6BEFD8AB}" presName="horz1" presStyleCnt="0"/>
      <dgm:spPr/>
    </dgm:pt>
    <dgm:pt modelId="{3B499BB8-348D-41E3-A2D5-6C4F41B29B9E}" type="pres">
      <dgm:prSet presAssocID="{538D83FF-D042-46F4-9E62-123C6BEFD8AB}" presName="tx1" presStyleLbl="revTx" presStyleIdx="0" presStyleCnt="5" custScaleX="286689"/>
      <dgm:spPr/>
      <dgm:t>
        <a:bodyPr/>
        <a:lstStyle/>
        <a:p>
          <a:endParaRPr lang="hu-HU"/>
        </a:p>
      </dgm:t>
    </dgm:pt>
    <dgm:pt modelId="{B97E6C71-EE52-4B07-8C08-E3B8DF093A1E}" type="pres">
      <dgm:prSet presAssocID="{538D83FF-D042-46F4-9E62-123C6BEFD8AB}" presName="vert1" presStyleCnt="0"/>
      <dgm:spPr/>
    </dgm:pt>
    <dgm:pt modelId="{E56AFE13-4366-47F6-9118-12EFA8E62A67}" type="pres">
      <dgm:prSet presAssocID="{40201AE0-E1FA-464F-AC58-25213D10246D}" presName="vertSpace2a" presStyleCnt="0"/>
      <dgm:spPr/>
    </dgm:pt>
    <dgm:pt modelId="{D961FB2A-51E5-43A6-B468-7ECB74555227}" type="pres">
      <dgm:prSet presAssocID="{40201AE0-E1FA-464F-AC58-25213D10246D}" presName="horz2" presStyleCnt="0"/>
      <dgm:spPr/>
    </dgm:pt>
    <dgm:pt modelId="{A70B25E5-1D27-4A59-9F86-1C520F69B621}" type="pres">
      <dgm:prSet presAssocID="{40201AE0-E1FA-464F-AC58-25213D10246D}" presName="horzSpace2" presStyleCnt="0"/>
      <dgm:spPr/>
    </dgm:pt>
    <dgm:pt modelId="{37459BFF-212C-40CA-A689-2A0DF45B2035}" type="pres">
      <dgm:prSet presAssocID="{40201AE0-E1FA-464F-AC58-25213D10246D}" presName="tx2" presStyleLbl="revTx" presStyleIdx="1" presStyleCnt="5"/>
      <dgm:spPr/>
      <dgm:t>
        <a:bodyPr/>
        <a:lstStyle/>
        <a:p>
          <a:endParaRPr lang="hu-HU"/>
        </a:p>
      </dgm:t>
    </dgm:pt>
    <dgm:pt modelId="{B6DD620B-8277-40A9-A356-D401AABDE044}" type="pres">
      <dgm:prSet presAssocID="{40201AE0-E1FA-464F-AC58-25213D10246D}" presName="vert2" presStyleCnt="0"/>
      <dgm:spPr/>
    </dgm:pt>
    <dgm:pt modelId="{80767D6E-A9CF-48A1-A764-6B421BAA3735}" type="pres">
      <dgm:prSet presAssocID="{40201AE0-E1FA-464F-AC58-25213D10246D}" presName="thinLine2b" presStyleLbl="callout" presStyleIdx="0" presStyleCnt="4"/>
      <dgm:spPr/>
    </dgm:pt>
    <dgm:pt modelId="{BAFB8584-DAF1-488F-A40A-8FB63C723AAE}" type="pres">
      <dgm:prSet presAssocID="{40201AE0-E1FA-464F-AC58-25213D10246D}" presName="vertSpace2b" presStyleCnt="0"/>
      <dgm:spPr/>
    </dgm:pt>
    <dgm:pt modelId="{3DE23A9A-4850-44C0-9A61-E9F1616CB429}" type="pres">
      <dgm:prSet presAssocID="{296D0F7D-2B61-4D24-B501-F2DC1A515D55}" presName="horz2" presStyleCnt="0"/>
      <dgm:spPr/>
    </dgm:pt>
    <dgm:pt modelId="{9AFD1F73-9B1C-4E6B-9744-54AD2BA3DA66}" type="pres">
      <dgm:prSet presAssocID="{296D0F7D-2B61-4D24-B501-F2DC1A515D55}" presName="horzSpace2" presStyleCnt="0"/>
      <dgm:spPr/>
    </dgm:pt>
    <dgm:pt modelId="{1DA436EB-2547-458A-B6C9-61D3E57DA3E8}" type="pres">
      <dgm:prSet presAssocID="{296D0F7D-2B61-4D24-B501-F2DC1A515D55}" presName="tx2" presStyleLbl="revTx" presStyleIdx="2" presStyleCnt="5"/>
      <dgm:spPr/>
      <dgm:t>
        <a:bodyPr/>
        <a:lstStyle/>
        <a:p>
          <a:endParaRPr lang="hu-HU"/>
        </a:p>
      </dgm:t>
    </dgm:pt>
    <dgm:pt modelId="{B769C0FC-A303-4DA2-B7C2-9C529B3507A1}" type="pres">
      <dgm:prSet presAssocID="{296D0F7D-2B61-4D24-B501-F2DC1A515D55}" presName="vert2" presStyleCnt="0"/>
      <dgm:spPr/>
    </dgm:pt>
    <dgm:pt modelId="{81CF9C18-90B5-4270-BC6D-ABE39F6E9832}" type="pres">
      <dgm:prSet presAssocID="{296D0F7D-2B61-4D24-B501-F2DC1A515D55}" presName="thinLine2b" presStyleLbl="callout" presStyleIdx="1" presStyleCnt="4"/>
      <dgm:spPr/>
    </dgm:pt>
    <dgm:pt modelId="{C80D2BF1-0D32-4183-B2BE-FA02F5564F83}" type="pres">
      <dgm:prSet presAssocID="{296D0F7D-2B61-4D24-B501-F2DC1A515D55}" presName="vertSpace2b" presStyleCnt="0"/>
      <dgm:spPr/>
    </dgm:pt>
    <dgm:pt modelId="{DD4EB62C-435C-4868-BEC0-0F343D9C7C63}" type="pres">
      <dgm:prSet presAssocID="{FAABD2C1-FC6B-46AB-9568-EA6FF78887EC}" presName="horz2" presStyleCnt="0"/>
      <dgm:spPr/>
    </dgm:pt>
    <dgm:pt modelId="{7E195E9A-FE1E-4F39-AC48-E8BD0628C81A}" type="pres">
      <dgm:prSet presAssocID="{FAABD2C1-FC6B-46AB-9568-EA6FF78887EC}" presName="horzSpace2" presStyleCnt="0"/>
      <dgm:spPr/>
    </dgm:pt>
    <dgm:pt modelId="{86E7AE5F-AF1E-45D8-93BA-89A90210F6CA}" type="pres">
      <dgm:prSet presAssocID="{FAABD2C1-FC6B-46AB-9568-EA6FF78887EC}" presName="tx2" presStyleLbl="revTx" presStyleIdx="3" presStyleCnt="5"/>
      <dgm:spPr/>
      <dgm:t>
        <a:bodyPr/>
        <a:lstStyle/>
        <a:p>
          <a:endParaRPr lang="hu-HU"/>
        </a:p>
      </dgm:t>
    </dgm:pt>
    <dgm:pt modelId="{41F4B199-C687-445F-8D21-937C1E53441B}" type="pres">
      <dgm:prSet presAssocID="{FAABD2C1-FC6B-46AB-9568-EA6FF78887EC}" presName="vert2" presStyleCnt="0"/>
      <dgm:spPr/>
    </dgm:pt>
    <dgm:pt modelId="{52049F31-B6FE-48D5-B399-E26EE916AA96}" type="pres">
      <dgm:prSet presAssocID="{FAABD2C1-FC6B-46AB-9568-EA6FF78887EC}" presName="thinLine2b" presStyleLbl="callout" presStyleIdx="2" presStyleCnt="4"/>
      <dgm:spPr/>
    </dgm:pt>
    <dgm:pt modelId="{46D97A1B-69BC-48A0-9B0E-624743D6E105}" type="pres">
      <dgm:prSet presAssocID="{FAABD2C1-FC6B-46AB-9568-EA6FF78887EC}" presName="vertSpace2b" presStyleCnt="0"/>
      <dgm:spPr/>
    </dgm:pt>
    <dgm:pt modelId="{97891F34-000C-48FF-B681-2E16534A38B3}" type="pres">
      <dgm:prSet presAssocID="{B50155B3-2948-4460-AA65-87767E9D11B4}" presName="horz2" presStyleCnt="0"/>
      <dgm:spPr/>
    </dgm:pt>
    <dgm:pt modelId="{BB6D0094-2E6B-47C8-9B50-15B73A1D3F5F}" type="pres">
      <dgm:prSet presAssocID="{B50155B3-2948-4460-AA65-87767E9D11B4}" presName="horzSpace2" presStyleCnt="0"/>
      <dgm:spPr/>
    </dgm:pt>
    <dgm:pt modelId="{0E4E2C93-773E-4581-A14C-3232C76954B6}" type="pres">
      <dgm:prSet presAssocID="{B50155B3-2948-4460-AA65-87767E9D11B4}" presName="tx2" presStyleLbl="revTx" presStyleIdx="4" presStyleCnt="5"/>
      <dgm:spPr/>
      <dgm:t>
        <a:bodyPr/>
        <a:lstStyle/>
        <a:p>
          <a:endParaRPr lang="hu-HU"/>
        </a:p>
      </dgm:t>
    </dgm:pt>
    <dgm:pt modelId="{382DAAAF-0509-4858-80B7-8927823C5A15}" type="pres">
      <dgm:prSet presAssocID="{B50155B3-2948-4460-AA65-87767E9D11B4}" presName="vert2" presStyleCnt="0"/>
      <dgm:spPr/>
    </dgm:pt>
    <dgm:pt modelId="{8F2854B1-8412-42A4-B154-6CA799FCD2B2}" type="pres">
      <dgm:prSet presAssocID="{B50155B3-2948-4460-AA65-87767E9D11B4}" presName="thinLine2b" presStyleLbl="callout" presStyleIdx="3" presStyleCnt="4"/>
      <dgm:spPr/>
    </dgm:pt>
    <dgm:pt modelId="{67BD6F7B-048F-4539-B042-6094D254A0D6}" type="pres">
      <dgm:prSet presAssocID="{B50155B3-2948-4460-AA65-87767E9D11B4}" presName="vertSpace2b" presStyleCnt="0"/>
      <dgm:spPr/>
    </dgm:pt>
  </dgm:ptLst>
  <dgm:cxnLst>
    <dgm:cxn modelId="{E455A05B-EE80-443D-8329-66F1925091F5}" srcId="{538D83FF-D042-46F4-9E62-123C6BEFD8AB}" destId="{40201AE0-E1FA-464F-AC58-25213D10246D}" srcOrd="0" destOrd="0" parTransId="{7E5AD33A-5F3A-4863-9225-E65A3E718645}" sibTransId="{2E8E25B5-415D-4E8F-B7FD-1284EC87DFED}"/>
    <dgm:cxn modelId="{84592246-4322-4D9E-9754-33ECFC501A3C}" type="presOf" srcId="{538D83FF-D042-46F4-9E62-123C6BEFD8AB}" destId="{3B499BB8-348D-41E3-A2D5-6C4F41B29B9E}" srcOrd="0" destOrd="0" presId="urn:microsoft.com/office/officeart/2008/layout/LinedList"/>
    <dgm:cxn modelId="{E11CD173-29CB-40A7-8FA7-0C2A1779ADDF}" type="presOf" srcId="{40201AE0-E1FA-464F-AC58-25213D10246D}" destId="{37459BFF-212C-40CA-A689-2A0DF45B2035}" srcOrd="0" destOrd="0" presId="urn:microsoft.com/office/officeart/2008/layout/LinedList"/>
    <dgm:cxn modelId="{A602488A-BFB5-4F4E-A3C3-AF2994F0CD3D}" type="presOf" srcId="{FAABD2C1-FC6B-46AB-9568-EA6FF78887EC}" destId="{86E7AE5F-AF1E-45D8-93BA-89A90210F6CA}" srcOrd="0" destOrd="0" presId="urn:microsoft.com/office/officeart/2008/layout/LinedList"/>
    <dgm:cxn modelId="{82B2E34B-D5E6-4AF8-AD9C-D2E68B30CE6C}" srcId="{538D83FF-D042-46F4-9E62-123C6BEFD8AB}" destId="{B50155B3-2948-4460-AA65-87767E9D11B4}" srcOrd="3" destOrd="0" parTransId="{03B13CAF-63EF-4027-9620-A17DFAF9BBC9}" sibTransId="{40D3E8E2-3823-4B69-922B-1EC0E9F17FAA}"/>
    <dgm:cxn modelId="{0E2D6668-34FA-41A7-B722-33057F0CA835}" type="presOf" srcId="{B50155B3-2948-4460-AA65-87767E9D11B4}" destId="{0E4E2C93-773E-4581-A14C-3232C76954B6}" srcOrd="0" destOrd="0" presId="urn:microsoft.com/office/officeart/2008/layout/LinedList"/>
    <dgm:cxn modelId="{80F3C0B0-9704-46C0-BDF2-D91A38EC0C8A}" srcId="{0A96F88E-3848-4374-904D-7BBC47C9A9E9}" destId="{538D83FF-D042-46F4-9E62-123C6BEFD8AB}" srcOrd="0" destOrd="0" parTransId="{2B1BF09F-1D6B-4FC2-9986-309CBE5FD661}" sibTransId="{8B477EE1-D914-44BA-8C43-E4DEC3B6EABC}"/>
    <dgm:cxn modelId="{786E39B2-6783-48CB-BB6D-8A3B125FB7F8}" srcId="{538D83FF-D042-46F4-9E62-123C6BEFD8AB}" destId="{296D0F7D-2B61-4D24-B501-F2DC1A515D55}" srcOrd="1" destOrd="0" parTransId="{29253EA8-66A5-4EBD-B8D6-24B2AC0DCD2F}" sibTransId="{C349234F-55F7-40BC-ADE6-043A8DC4D65E}"/>
    <dgm:cxn modelId="{9F16CD81-996C-4E05-BC63-4A36531B27A1}" type="presOf" srcId="{296D0F7D-2B61-4D24-B501-F2DC1A515D55}" destId="{1DA436EB-2547-458A-B6C9-61D3E57DA3E8}" srcOrd="0" destOrd="0" presId="urn:microsoft.com/office/officeart/2008/layout/LinedList"/>
    <dgm:cxn modelId="{084A6A8A-321E-463B-A825-F5B68DFA4CBF}" type="presOf" srcId="{0A96F88E-3848-4374-904D-7BBC47C9A9E9}" destId="{492EDDC5-33A9-4CBF-8FC0-923BB90ED7ED}" srcOrd="0" destOrd="0" presId="urn:microsoft.com/office/officeart/2008/layout/LinedList"/>
    <dgm:cxn modelId="{3AED141A-692D-45F3-B3D1-9B98604B809B}" srcId="{538D83FF-D042-46F4-9E62-123C6BEFD8AB}" destId="{FAABD2C1-FC6B-46AB-9568-EA6FF78887EC}" srcOrd="2" destOrd="0" parTransId="{10D82F27-205D-4524-904E-C0DBC1612D32}" sibTransId="{CFFE03C2-B6E7-4952-B0C7-28C39F92FB57}"/>
    <dgm:cxn modelId="{4368CC54-0BB9-4523-B308-B7A42DE403C1}" type="presParOf" srcId="{492EDDC5-33A9-4CBF-8FC0-923BB90ED7ED}" destId="{BC2928B2-44A3-4B80-BA59-280470713F02}" srcOrd="0" destOrd="0" presId="urn:microsoft.com/office/officeart/2008/layout/LinedList"/>
    <dgm:cxn modelId="{F7E1652F-2F7A-4361-9FD6-52CFAA9D2CAF}" type="presParOf" srcId="{492EDDC5-33A9-4CBF-8FC0-923BB90ED7ED}" destId="{522E2CE7-26F1-4B1F-92BC-9C650DC3D8E9}" srcOrd="1" destOrd="0" presId="urn:microsoft.com/office/officeart/2008/layout/LinedList"/>
    <dgm:cxn modelId="{630877E7-756E-4C21-9576-9510B9DA2E75}" type="presParOf" srcId="{522E2CE7-26F1-4B1F-92BC-9C650DC3D8E9}" destId="{3B499BB8-348D-41E3-A2D5-6C4F41B29B9E}" srcOrd="0" destOrd="0" presId="urn:microsoft.com/office/officeart/2008/layout/LinedList"/>
    <dgm:cxn modelId="{13F581D2-19AA-4960-A054-55E88EC4F10B}" type="presParOf" srcId="{522E2CE7-26F1-4B1F-92BC-9C650DC3D8E9}" destId="{B97E6C71-EE52-4B07-8C08-E3B8DF093A1E}" srcOrd="1" destOrd="0" presId="urn:microsoft.com/office/officeart/2008/layout/LinedList"/>
    <dgm:cxn modelId="{54CC4734-FA50-4DD3-B6B3-34C0EB1CFFBD}" type="presParOf" srcId="{B97E6C71-EE52-4B07-8C08-E3B8DF093A1E}" destId="{E56AFE13-4366-47F6-9118-12EFA8E62A67}" srcOrd="0" destOrd="0" presId="urn:microsoft.com/office/officeart/2008/layout/LinedList"/>
    <dgm:cxn modelId="{360FB6E3-801F-409F-BB3A-E43A087324CB}" type="presParOf" srcId="{B97E6C71-EE52-4B07-8C08-E3B8DF093A1E}" destId="{D961FB2A-51E5-43A6-B468-7ECB74555227}" srcOrd="1" destOrd="0" presId="urn:microsoft.com/office/officeart/2008/layout/LinedList"/>
    <dgm:cxn modelId="{4CD17FDE-5531-4BFD-808C-359AF8A46A6F}" type="presParOf" srcId="{D961FB2A-51E5-43A6-B468-7ECB74555227}" destId="{A70B25E5-1D27-4A59-9F86-1C520F69B621}" srcOrd="0" destOrd="0" presId="urn:microsoft.com/office/officeart/2008/layout/LinedList"/>
    <dgm:cxn modelId="{454761FE-5DD2-4710-9DD7-6FF1FBB4EC71}" type="presParOf" srcId="{D961FB2A-51E5-43A6-B468-7ECB74555227}" destId="{37459BFF-212C-40CA-A689-2A0DF45B2035}" srcOrd="1" destOrd="0" presId="urn:microsoft.com/office/officeart/2008/layout/LinedList"/>
    <dgm:cxn modelId="{165AB2CA-3D1B-4FD0-8CBE-4D8BAC49771E}" type="presParOf" srcId="{D961FB2A-51E5-43A6-B468-7ECB74555227}" destId="{B6DD620B-8277-40A9-A356-D401AABDE044}" srcOrd="2" destOrd="0" presId="urn:microsoft.com/office/officeart/2008/layout/LinedList"/>
    <dgm:cxn modelId="{4B694787-451B-48C9-A6DB-268901C8B82B}" type="presParOf" srcId="{B97E6C71-EE52-4B07-8C08-E3B8DF093A1E}" destId="{80767D6E-A9CF-48A1-A764-6B421BAA3735}" srcOrd="2" destOrd="0" presId="urn:microsoft.com/office/officeart/2008/layout/LinedList"/>
    <dgm:cxn modelId="{A9AEA079-5041-4E78-8A0C-B53EDFBBCBDC}" type="presParOf" srcId="{B97E6C71-EE52-4B07-8C08-E3B8DF093A1E}" destId="{BAFB8584-DAF1-488F-A40A-8FB63C723AAE}" srcOrd="3" destOrd="0" presId="urn:microsoft.com/office/officeart/2008/layout/LinedList"/>
    <dgm:cxn modelId="{68DC2836-525A-41F7-9AF4-AEEDF99989BF}" type="presParOf" srcId="{B97E6C71-EE52-4B07-8C08-E3B8DF093A1E}" destId="{3DE23A9A-4850-44C0-9A61-E9F1616CB429}" srcOrd="4" destOrd="0" presId="urn:microsoft.com/office/officeart/2008/layout/LinedList"/>
    <dgm:cxn modelId="{116C44D8-D0D2-424E-BB46-E9473D15E3A0}" type="presParOf" srcId="{3DE23A9A-4850-44C0-9A61-E9F1616CB429}" destId="{9AFD1F73-9B1C-4E6B-9744-54AD2BA3DA66}" srcOrd="0" destOrd="0" presId="urn:microsoft.com/office/officeart/2008/layout/LinedList"/>
    <dgm:cxn modelId="{A8D4018B-6028-4A4F-9CEC-CDC0A2E1B65E}" type="presParOf" srcId="{3DE23A9A-4850-44C0-9A61-E9F1616CB429}" destId="{1DA436EB-2547-458A-B6C9-61D3E57DA3E8}" srcOrd="1" destOrd="0" presId="urn:microsoft.com/office/officeart/2008/layout/LinedList"/>
    <dgm:cxn modelId="{98DCFC8C-6ECC-454E-BB42-B436840B1692}" type="presParOf" srcId="{3DE23A9A-4850-44C0-9A61-E9F1616CB429}" destId="{B769C0FC-A303-4DA2-B7C2-9C529B3507A1}" srcOrd="2" destOrd="0" presId="urn:microsoft.com/office/officeart/2008/layout/LinedList"/>
    <dgm:cxn modelId="{5B35D57F-B006-4FF0-8C3C-D8708E257725}" type="presParOf" srcId="{B97E6C71-EE52-4B07-8C08-E3B8DF093A1E}" destId="{81CF9C18-90B5-4270-BC6D-ABE39F6E9832}" srcOrd="5" destOrd="0" presId="urn:microsoft.com/office/officeart/2008/layout/LinedList"/>
    <dgm:cxn modelId="{29B9483F-A8C3-4FC0-A3D3-DE9418F24B23}" type="presParOf" srcId="{B97E6C71-EE52-4B07-8C08-E3B8DF093A1E}" destId="{C80D2BF1-0D32-4183-B2BE-FA02F5564F83}" srcOrd="6" destOrd="0" presId="urn:microsoft.com/office/officeart/2008/layout/LinedList"/>
    <dgm:cxn modelId="{1E5CC7E1-385F-4B1D-B98F-539D9C81A5CF}" type="presParOf" srcId="{B97E6C71-EE52-4B07-8C08-E3B8DF093A1E}" destId="{DD4EB62C-435C-4868-BEC0-0F343D9C7C63}" srcOrd="7" destOrd="0" presId="urn:microsoft.com/office/officeart/2008/layout/LinedList"/>
    <dgm:cxn modelId="{F3737150-7095-456B-848E-3E3E00D59D4C}" type="presParOf" srcId="{DD4EB62C-435C-4868-BEC0-0F343D9C7C63}" destId="{7E195E9A-FE1E-4F39-AC48-E8BD0628C81A}" srcOrd="0" destOrd="0" presId="urn:microsoft.com/office/officeart/2008/layout/LinedList"/>
    <dgm:cxn modelId="{96E6C79A-2C3A-4EC9-8BBD-04660E6E807E}" type="presParOf" srcId="{DD4EB62C-435C-4868-BEC0-0F343D9C7C63}" destId="{86E7AE5F-AF1E-45D8-93BA-89A90210F6CA}" srcOrd="1" destOrd="0" presId="urn:microsoft.com/office/officeart/2008/layout/LinedList"/>
    <dgm:cxn modelId="{1C988D3C-5E6F-4937-BB98-D52015E505C9}" type="presParOf" srcId="{DD4EB62C-435C-4868-BEC0-0F343D9C7C63}" destId="{41F4B199-C687-445F-8D21-937C1E53441B}" srcOrd="2" destOrd="0" presId="urn:microsoft.com/office/officeart/2008/layout/LinedList"/>
    <dgm:cxn modelId="{81E07C93-B838-4BE3-967F-19F8DCB0E1E6}" type="presParOf" srcId="{B97E6C71-EE52-4B07-8C08-E3B8DF093A1E}" destId="{52049F31-B6FE-48D5-B399-E26EE916AA96}" srcOrd="8" destOrd="0" presId="urn:microsoft.com/office/officeart/2008/layout/LinedList"/>
    <dgm:cxn modelId="{7331B23A-6A9D-42B2-AF25-5CBAE668428D}" type="presParOf" srcId="{B97E6C71-EE52-4B07-8C08-E3B8DF093A1E}" destId="{46D97A1B-69BC-48A0-9B0E-624743D6E105}" srcOrd="9" destOrd="0" presId="urn:microsoft.com/office/officeart/2008/layout/LinedList"/>
    <dgm:cxn modelId="{748A5C4F-D811-472D-88F8-B129903C96A5}" type="presParOf" srcId="{B97E6C71-EE52-4B07-8C08-E3B8DF093A1E}" destId="{97891F34-000C-48FF-B681-2E16534A38B3}" srcOrd="10" destOrd="0" presId="urn:microsoft.com/office/officeart/2008/layout/LinedList"/>
    <dgm:cxn modelId="{09EE510B-FD33-4B0D-B8E4-FD62869303DA}" type="presParOf" srcId="{97891F34-000C-48FF-B681-2E16534A38B3}" destId="{BB6D0094-2E6B-47C8-9B50-15B73A1D3F5F}" srcOrd="0" destOrd="0" presId="urn:microsoft.com/office/officeart/2008/layout/LinedList"/>
    <dgm:cxn modelId="{27735032-50A2-46BA-9174-EADF0883507B}" type="presParOf" srcId="{97891F34-000C-48FF-B681-2E16534A38B3}" destId="{0E4E2C93-773E-4581-A14C-3232C76954B6}" srcOrd="1" destOrd="0" presId="urn:microsoft.com/office/officeart/2008/layout/LinedList"/>
    <dgm:cxn modelId="{496A0489-9C86-493C-A494-8A5EABFAA8BF}" type="presParOf" srcId="{97891F34-000C-48FF-B681-2E16534A38B3}" destId="{382DAAAF-0509-4858-80B7-8927823C5A15}" srcOrd="2" destOrd="0" presId="urn:microsoft.com/office/officeart/2008/layout/LinedList"/>
    <dgm:cxn modelId="{D05EACE1-BFA2-4E81-913F-E770FBC62C33}" type="presParOf" srcId="{B97E6C71-EE52-4B07-8C08-E3B8DF093A1E}" destId="{8F2854B1-8412-42A4-B154-6CA799FCD2B2}" srcOrd="11" destOrd="0" presId="urn:microsoft.com/office/officeart/2008/layout/LinedList"/>
    <dgm:cxn modelId="{BEFC2891-9F61-401D-9A90-00E2B056D4D3}" type="presParOf" srcId="{B97E6C71-EE52-4B07-8C08-E3B8DF093A1E}" destId="{67BD6F7B-048F-4539-B042-6094D254A0D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277834-8596-4DAF-B68E-2BA02C7CFAF9}" type="doc">
      <dgm:prSet loTypeId="urn:microsoft.com/office/officeart/2005/8/layout/chevron2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7FDB4A27-7D59-4B13-AE33-D9E652B44777}">
      <dgm:prSet custT="1"/>
      <dgm:spPr/>
      <dgm:t>
        <a:bodyPr/>
        <a:lstStyle/>
        <a:p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E-ügyintézési kötelezettség</a:t>
          </a:r>
        </a:p>
      </dgm:t>
    </dgm:pt>
    <dgm:pt modelId="{68533B04-5B38-483C-B0BB-D1E6F1A49E6A}" type="parTrans" cxnId="{856186DE-5307-495B-96C5-5903C85B8372}">
      <dgm:prSet/>
      <dgm:spPr/>
      <dgm:t>
        <a:bodyPr/>
        <a:lstStyle/>
        <a:p>
          <a:endParaRPr lang="hu-HU"/>
        </a:p>
      </dgm:t>
    </dgm:pt>
    <dgm:pt modelId="{C8295152-298F-4070-AB4D-E3A5378AF43F}" type="sibTrans" cxnId="{856186DE-5307-495B-96C5-5903C85B8372}">
      <dgm:prSet/>
      <dgm:spPr/>
      <dgm:t>
        <a:bodyPr/>
        <a:lstStyle/>
        <a:p>
          <a:endParaRPr lang="hu-HU"/>
        </a:p>
      </dgm:t>
    </dgm:pt>
    <dgm:pt modelId="{01BF2E33-0775-447A-B4E0-EDC76B417189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Eüsztv. 1. § 17. </a:t>
          </a:r>
          <a:r>
            <a:rPr lang="hu-HU" sz="2000" b="0" u="none" dirty="0">
              <a:latin typeface="Calibri" panose="020F0502020204030204" pitchFamily="34" charset="0"/>
              <a:cs typeface="Calibri" panose="020F0502020204030204" pitchFamily="34" charset="0"/>
            </a:rPr>
            <a:t>b.) </a:t>
          </a:r>
          <a:r>
            <a:rPr lang="hu-HU" sz="2000" b="1" u="sng" dirty="0">
              <a:latin typeface="Calibri" panose="020F0502020204030204" pitchFamily="34" charset="0"/>
              <a:cs typeface="Calibri" panose="020F0502020204030204" pitchFamily="34" charset="0"/>
            </a:rPr>
            <a:t>a helyi önkormányzat is elektronikus ügyintézés biztosítására </a:t>
          </a:r>
          <a:br>
            <a:rPr lang="hu-HU" sz="2000" b="1" u="sng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2000" b="1" u="none" dirty="0">
              <a:latin typeface="Calibri" panose="020F0502020204030204" pitchFamily="34" charset="0"/>
              <a:cs typeface="Calibri" panose="020F0502020204030204" pitchFamily="34" charset="0"/>
            </a:rPr>
            <a:t>                                 </a:t>
          </a:r>
          <a:r>
            <a:rPr lang="hu-HU" sz="2000" b="1" u="sng" dirty="0">
              <a:latin typeface="Calibri" panose="020F0502020204030204" pitchFamily="34" charset="0"/>
              <a:cs typeface="Calibri" panose="020F0502020204030204" pitchFamily="34" charset="0"/>
            </a:rPr>
            <a:t>kötelezett szervnek minősül  </a:t>
          </a:r>
        </a:p>
      </dgm:t>
    </dgm:pt>
    <dgm:pt modelId="{26311623-C205-4C96-85ED-90311D1D7E37}" type="parTrans" cxnId="{3A0F5A26-39BB-4656-B663-384DF3B135F1}">
      <dgm:prSet/>
      <dgm:spPr/>
      <dgm:t>
        <a:bodyPr/>
        <a:lstStyle/>
        <a:p>
          <a:endParaRPr lang="hu-HU"/>
        </a:p>
      </dgm:t>
    </dgm:pt>
    <dgm:pt modelId="{184BACF1-B261-493F-9B52-D3661E04A1AB}" type="sibTrans" cxnId="{3A0F5A26-39BB-4656-B663-384DF3B135F1}">
      <dgm:prSet/>
      <dgm:spPr/>
      <dgm:t>
        <a:bodyPr/>
        <a:lstStyle/>
        <a:p>
          <a:endParaRPr lang="hu-HU"/>
        </a:p>
      </dgm:t>
    </dgm:pt>
    <dgm:pt modelId="{399DEC16-2A11-4A0E-8A0B-3971B650EBBF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hu-HU" sz="2000" b="1" i="0" u="sng" dirty="0" smtClean="0">
              <a:latin typeface="Calibri" panose="020F0502020204030204" pitchFamily="34" charset="0"/>
              <a:cs typeface="Calibri" panose="020F0502020204030204" pitchFamily="34" charset="0"/>
            </a:rPr>
            <a:t>Az elektronikus ügyintézés és bizalmi szolgáltatások általános szabályairól szóló 2015. évi CCXXII. Törvény – </a:t>
          </a:r>
          <a:r>
            <a:rPr lang="hu-HU" sz="2000" b="1" i="0" u="sng" dirty="0" err="1" smtClean="0">
              <a:latin typeface="Calibri" panose="020F0502020204030204" pitchFamily="34" charset="0"/>
              <a:cs typeface="Calibri" panose="020F0502020204030204" pitchFamily="34" charset="0"/>
            </a:rPr>
            <a:t>Eüsztv</a:t>
          </a:r>
          <a:r>
            <a:rPr lang="hu-HU" sz="2000" b="1" i="0" u="sng" dirty="0" smtClean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hu-HU" sz="20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620B2D3-C19A-4D66-BFFE-10BDC4E0242B}" type="parTrans" cxnId="{DC57CBAC-5560-49DC-819D-037AD70A7C24}">
      <dgm:prSet/>
      <dgm:spPr/>
      <dgm:t>
        <a:bodyPr/>
        <a:lstStyle/>
        <a:p>
          <a:endParaRPr lang="hu-HU"/>
        </a:p>
      </dgm:t>
    </dgm:pt>
    <dgm:pt modelId="{E57EDCF5-1485-4AD3-91EE-1F9BED7E0F83}" type="sibTrans" cxnId="{DC57CBAC-5560-49DC-819D-037AD70A7C24}">
      <dgm:prSet/>
      <dgm:spPr/>
      <dgm:t>
        <a:bodyPr/>
        <a:lstStyle/>
        <a:p>
          <a:endParaRPr lang="hu-HU"/>
        </a:p>
      </dgm:t>
    </dgm:pt>
    <dgm:pt modelId="{E5B7E591-B3D1-44F5-B90E-6A6F1E8F78A9}">
      <dgm:prSet custT="1"/>
      <dgm:spPr/>
      <dgm:t>
        <a:bodyPr/>
        <a:lstStyle/>
        <a:p>
          <a:r>
            <a:rPr lang="hu-HU" sz="2000" dirty="0" err="1" smtClean="0">
              <a:latin typeface="Calibri" panose="020F0502020204030204" pitchFamily="34" charset="0"/>
              <a:cs typeface="Calibri" panose="020F0502020204030204" pitchFamily="34" charset="0"/>
            </a:rPr>
            <a:t>Eüsztv</a:t>
          </a:r>
          <a:r>
            <a:rPr lang="hu-HU" sz="2000" dirty="0" smtClean="0">
              <a:latin typeface="Calibri" panose="020F0502020204030204" pitchFamily="34" charset="0"/>
              <a:cs typeface="Calibri" panose="020F0502020204030204" pitchFamily="34" charset="0"/>
            </a:rPr>
            <a:t>. kötelező alkalmazása </a:t>
          </a:r>
          <a:r>
            <a:rPr lang="hu-HU" sz="2000" b="1" i="0" u="sng" dirty="0" smtClean="0">
              <a:latin typeface="Calibri" panose="020F0502020204030204" pitchFamily="34" charset="0"/>
              <a:cs typeface="Calibri" panose="020F0502020204030204" pitchFamily="34" charset="0"/>
            </a:rPr>
            <a:t>2018. január elsejétől</a:t>
          </a:r>
          <a:endParaRPr lang="hu-HU" sz="2000" b="1" i="0" u="sng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9DA95D-85AC-4B36-9BCA-64A348360720}" type="parTrans" cxnId="{FAB4CB88-171A-496D-8106-66CC23BA2A8E}">
      <dgm:prSet/>
      <dgm:spPr/>
      <dgm:t>
        <a:bodyPr/>
        <a:lstStyle/>
        <a:p>
          <a:endParaRPr lang="hu-HU"/>
        </a:p>
      </dgm:t>
    </dgm:pt>
    <dgm:pt modelId="{DFBBC880-6781-4FB2-B5FC-73395E6F4210}" type="sibTrans" cxnId="{FAB4CB88-171A-496D-8106-66CC23BA2A8E}">
      <dgm:prSet/>
      <dgm:spPr/>
      <dgm:t>
        <a:bodyPr/>
        <a:lstStyle/>
        <a:p>
          <a:endParaRPr lang="hu-HU"/>
        </a:p>
      </dgm:t>
    </dgm:pt>
    <dgm:pt modelId="{8BCA37D8-FBCB-4581-B920-C3B50F0E4F2E}" type="pres">
      <dgm:prSet presAssocID="{40277834-8596-4DAF-B68E-2BA02C7CFA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C4D2EEF8-02CD-40DD-8164-F42F1D41CE42}" type="pres">
      <dgm:prSet presAssocID="{7FDB4A27-7D59-4B13-AE33-D9E652B44777}" presName="composite" presStyleCnt="0"/>
      <dgm:spPr/>
    </dgm:pt>
    <dgm:pt modelId="{4FC6CD88-6984-45F1-AE40-00B8B96EC720}" type="pres">
      <dgm:prSet presAssocID="{7FDB4A27-7D59-4B13-AE33-D9E652B44777}" presName="parentText" presStyleLbl="alignNode1" presStyleIdx="0" presStyleCnt="1" custLinFactNeighborX="-4012" custLinFactNeighborY="1748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C54058D-C069-4371-913E-CD092EE4504F}" type="pres">
      <dgm:prSet presAssocID="{7FDB4A27-7D59-4B13-AE33-D9E652B44777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856186DE-5307-495B-96C5-5903C85B8372}" srcId="{40277834-8596-4DAF-B68E-2BA02C7CFAF9}" destId="{7FDB4A27-7D59-4B13-AE33-D9E652B44777}" srcOrd="0" destOrd="0" parTransId="{68533B04-5B38-483C-B0BB-D1E6F1A49E6A}" sibTransId="{C8295152-298F-4070-AB4D-E3A5378AF43F}"/>
    <dgm:cxn modelId="{A2839614-617C-46E2-BD01-9FB6AADF197E}" type="presOf" srcId="{399DEC16-2A11-4A0E-8A0B-3971B650EBBF}" destId="{AC54058D-C069-4371-913E-CD092EE4504F}" srcOrd="0" destOrd="0" presId="urn:microsoft.com/office/officeart/2005/8/layout/chevron2"/>
    <dgm:cxn modelId="{1AEFFDDE-7528-43A4-833D-D24F131756F4}" type="presOf" srcId="{01BF2E33-0775-447A-B4E0-EDC76B417189}" destId="{AC54058D-C069-4371-913E-CD092EE4504F}" srcOrd="0" destOrd="2" presId="urn:microsoft.com/office/officeart/2005/8/layout/chevron2"/>
    <dgm:cxn modelId="{3A0F5A26-39BB-4656-B663-384DF3B135F1}" srcId="{7FDB4A27-7D59-4B13-AE33-D9E652B44777}" destId="{01BF2E33-0775-447A-B4E0-EDC76B417189}" srcOrd="2" destOrd="0" parTransId="{26311623-C205-4C96-85ED-90311D1D7E37}" sibTransId="{184BACF1-B261-493F-9B52-D3661E04A1AB}"/>
    <dgm:cxn modelId="{6CD89B7C-0547-4070-B3E2-BCEFE23C693D}" type="presOf" srcId="{40277834-8596-4DAF-B68E-2BA02C7CFAF9}" destId="{8BCA37D8-FBCB-4581-B920-C3B50F0E4F2E}" srcOrd="0" destOrd="0" presId="urn:microsoft.com/office/officeart/2005/8/layout/chevron2"/>
    <dgm:cxn modelId="{86024AB9-82BF-4DB0-84E2-C5CF3A95C5DB}" type="presOf" srcId="{E5B7E591-B3D1-44F5-B90E-6A6F1E8F78A9}" destId="{AC54058D-C069-4371-913E-CD092EE4504F}" srcOrd="0" destOrd="1" presId="urn:microsoft.com/office/officeart/2005/8/layout/chevron2"/>
    <dgm:cxn modelId="{FAB4CB88-171A-496D-8106-66CC23BA2A8E}" srcId="{7FDB4A27-7D59-4B13-AE33-D9E652B44777}" destId="{E5B7E591-B3D1-44F5-B90E-6A6F1E8F78A9}" srcOrd="1" destOrd="0" parTransId="{BF9DA95D-85AC-4B36-9BCA-64A348360720}" sibTransId="{DFBBC880-6781-4FB2-B5FC-73395E6F4210}"/>
    <dgm:cxn modelId="{1A6C8EB6-1DB0-4F44-8E7B-1F2BA0DF310B}" type="presOf" srcId="{7FDB4A27-7D59-4B13-AE33-D9E652B44777}" destId="{4FC6CD88-6984-45F1-AE40-00B8B96EC720}" srcOrd="0" destOrd="0" presId="urn:microsoft.com/office/officeart/2005/8/layout/chevron2"/>
    <dgm:cxn modelId="{DC57CBAC-5560-49DC-819D-037AD70A7C24}" srcId="{7FDB4A27-7D59-4B13-AE33-D9E652B44777}" destId="{399DEC16-2A11-4A0E-8A0B-3971B650EBBF}" srcOrd="0" destOrd="0" parTransId="{0620B2D3-C19A-4D66-BFFE-10BDC4E0242B}" sibTransId="{E57EDCF5-1485-4AD3-91EE-1F9BED7E0F83}"/>
    <dgm:cxn modelId="{486B853E-7E41-4F70-97EA-DB468E37108E}" type="presParOf" srcId="{8BCA37D8-FBCB-4581-B920-C3B50F0E4F2E}" destId="{C4D2EEF8-02CD-40DD-8164-F42F1D41CE42}" srcOrd="0" destOrd="0" presId="urn:microsoft.com/office/officeart/2005/8/layout/chevron2"/>
    <dgm:cxn modelId="{526BDC8B-E198-4992-8988-F8793983332C}" type="presParOf" srcId="{C4D2EEF8-02CD-40DD-8164-F42F1D41CE42}" destId="{4FC6CD88-6984-45F1-AE40-00B8B96EC720}" srcOrd="0" destOrd="0" presId="urn:microsoft.com/office/officeart/2005/8/layout/chevron2"/>
    <dgm:cxn modelId="{CA997989-B465-4CEF-9554-9361E2B78E10}" type="presParOf" srcId="{C4D2EEF8-02CD-40DD-8164-F42F1D41CE42}" destId="{AC54058D-C069-4371-913E-CD092EE450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575A8A-B8D4-4945-A9C5-CC96BA9FF12A}" type="doc">
      <dgm:prSet loTypeId="urn:microsoft.com/office/officeart/2005/8/layout/chevron2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7E4FADB6-DC4F-4771-82DF-92C871F4AF69}">
      <dgm:prSet custT="1"/>
      <dgm:spPr/>
      <dgm:t>
        <a:bodyPr/>
        <a:lstStyle/>
        <a:p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Eüsztv. fő irányai:</a:t>
          </a:r>
        </a:p>
      </dgm:t>
    </dgm:pt>
    <dgm:pt modelId="{1CF64BC4-80CF-48E7-A789-09373DC03ED0}" type="parTrans" cxnId="{BBEF738A-D7AC-44A2-B77E-280560D88301}">
      <dgm:prSet/>
      <dgm:spPr/>
      <dgm:t>
        <a:bodyPr/>
        <a:lstStyle/>
        <a:p>
          <a:endParaRPr lang="hu-HU"/>
        </a:p>
      </dgm:t>
    </dgm:pt>
    <dgm:pt modelId="{00DC708B-FC93-4DA0-9684-8F2CBC02890E}" type="sibTrans" cxnId="{BBEF738A-D7AC-44A2-B77E-280560D88301}">
      <dgm:prSet/>
      <dgm:spPr/>
      <dgm:t>
        <a:bodyPr/>
        <a:lstStyle/>
        <a:p>
          <a:endParaRPr lang="hu-HU"/>
        </a:p>
      </dgm:t>
    </dgm:pt>
    <dgm:pt modelId="{004EAA50-BD5C-42EB-B927-ABD622B0919C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E-ügyintézés </a:t>
          </a:r>
          <a:r>
            <a:rPr lang="hu-HU" sz="2000" b="1" u="sng" dirty="0">
              <a:latin typeface="Calibri" panose="020F0502020204030204" pitchFamily="34" charset="0"/>
              <a:cs typeface="Calibri" panose="020F0502020204030204" pitchFamily="34" charset="0"/>
            </a:rPr>
            <a:t>ügyféli alapjog</a:t>
          </a: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ként való deklarálása</a:t>
          </a:r>
        </a:p>
      </dgm:t>
    </dgm:pt>
    <dgm:pt modelId="{1E1C6C59-1C53-4F18-8CBF-00A49404DC6D}" type="parTrans" cxnId="{D4272356-3396-4796-85B6-C6EF9DB473F0}">
      <dgm:prSet/>
      <dgm:spPr/>
      <dgm:t>
        <a:bodyPr/>
        <a:lstStyle/>
        <a:p>
          <a:endParaRPr lang="hu-HU"/>
        </a:p>
      </dgm:t>
    </dgm:pt>
    <dgm:pt modelId="{D9BA11A7-E3D5-4C45-823B-AC8FE77E0456}" type="sibTrans" cxnId="{D4272356-3396-4796-85B6-C6EF9DB473F0}">
      <dgm:prSet/>
      <dgm:spPr/>
      <dgm:t>
        <a:bodyPr/>
        <a:lstStyle/>
        <a:p>
          <a:endParaRPr lang="hu-HU"/>
        </a:p>
      </dgm:t>
    </dgm:pt>
    <dgm:pt modelId="{D70B647B-CD85-411E-B9FE-B13A32F08829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hu-HU" sz="2000" b="1" u="sng" dirty="0">
              <a:latin typeface="Calibri" panose="020F0502020204030204" pitchFamily="34" charset="0"/>
              <a:cs typeface="Calibri" panose="020F0502020204030204" pitchFamily="34" charset="0"/>
            </a:rPr>
            <a:t>Gazdálkodó szervezetek számára kötelezettség</a:t>
          </a:r>
        </a:p>
      </dgm:t>
    </dgm:pt>
    <dgm:pt modelId="{BB55646B-BCD8-4626-A452-5E8D819BCB0B}" type="parTrans" cxnId="{993CBFD7-8E02-4BAF-BE53-ED4B973B9DC6}">
      <dgm:prSet/>
      <dgm:spPr/>
      <dgm:t>
        <a:bodyPr/>
        <a:lstStyle/>
        <a:p>
          <a:endParaRPr lang="hu-HU"/>
        </a:p>
      </dgm:t>
    </dgm:pt>
    <dgm:pt modelId="{704B105C-244E-4616-AA5B-B85202B3C2B3}" type="sibTrans" cxnId="{993CBFD7-8E02-4BAF-BE53-ED4B973B9DC6}">
      <dgm:prSet/>
      <dgm:spPr/>
      <dgm:t>
        <a:bodyPr/>
        <a:lstStyle/>
        <a:p>
          <a:endParaRPr lang="hu-HU"/>
        </a:p>
      </dgm:t>
    </dgm:pt>
    <dgm:pt modelId="{8341B55E-E32A-4F36-92A5-20E4782279DE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Informatikai együttműködés (interoperabilitás):</a:t>
          </a:r>
        </a:p>
      </dgm:t>
    </dgm:pt>
    <dgm:pt modelId="{14554059-F24B-4101-9C33-F0B2FEAB1ABE}" type="parTrans" cxnId="{EC01DF67-7E7D-48FE-9FDA-5FE9720C56BA}">
      <dgm:prSet/>
      <dgm:spPr/>
      <dgm:t>
        <a:bodyPr/>
        <a:lstStyle/>
        <a:p>
          <a:endParaRPr lang="hu-HU"/>
        </a:p>
      </dgm:t>
    </dgm:pt>
    <dgm:pt modelId="{ED9AD3AB-423B-4415-982E-19B03502A5C7}" type="sibTrans" cxnId="{EC01DF67-7E7D-48FE-9FDA-5FE9720C56BA}">
      <dgm:prSet/>
      <dgm:spPr/>
      <dgm:t>
        <a:bodyPr/>
        <a:lstStyle/>
        <a:p>
          <a:endParaRPr lang="hu-HU"/>
        </a:p>
      </dgm:t>
    </dgm:pt>
    <dgm:pt modelId="{72AE32B8-672A-4161-B184-A7CF5110D813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</a:pP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Bizalmi szolgáltatások, mint igénybe vevőt érinti</a:t>
          </a:r>
        </a:p>
      </dgm:t>
    </dgm:pt>
    <dgm:pt modelId="{3596B7F6-9CD9-42E2-A31C-BA9143CB881F}" type="parTrans" cxnId="{DC52B78C-DA4D-4F08-8A92-9F71DC760512}">
      <dgm:prSet/>
      <dgm:spPr/>
      <dgm:t>
        <a:bodyPr/>
        <a:lstStyle/>
        <a:p>
          <a:endParaRPr lang="hu-HU"/>
        </a:p>
      </dgm:t>
    </dgm:pt>
    <dgm:pt modelId="{6E486466-5AFC-4A7B-8DAF-315F87926190}" type="sibTrans" cxnId="{DC52B78C-DA4D-4F08-8A92-9F71DC760512}">
      <dgm:prSet/>
      <dgm:spPr/>
      <dgm:t>
        <a:bodyPr/>
        <a:lstStyle/>
        <a:p>
          <a:endParaRPr lang="hu-HU"/>
        </a:p>
      </dgm:t>
    </dgm:pt>
    <dgm:pt modelId="{D14824F7-B4CA-4C3B-9DE3-4557068442AC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  <a:buFont typeface="Courier New" panose="02070309020205020404" pitchFamily="49" charset="0"/>
            <a:buChar char="o"/>
          </a:pP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belső működést és eljárásrendet befolyásolja;</a:t>
          </a:r>
        </a:p>
      </dgm:t>
    </dgm:pt>
    <dgm:pt modelId="{28E34EFB-577C-4CCE-AF23-8D6B437EADB4}" type="parTrans" cxnId="{6649813E-1FFD-471C-8614-8F831DD541C5}">
      <dgm:prSet/>
      <dgm:spPr/>
      <dgm:t>
        <a:bodyPr/>
        <a:lstStyle/>
        <a:p>
          <a:endParaRPr lang="hu-HU"/>
        </a:p>
      </dgm:t>
    </dgm:pt>
    <dgm:pt modelId="{E151A75C-3613-4CEC-BFCF-2955171BC712}" type="sibTrans" cxnId="{6649813E-1FFD-471C-8614-8F831DD541C5}">
      <dgm:prSet/>
      <dgm:spPr/>
      <dgm:t>
        <a:bodyPr/>
        <a:lstStyle/>
        <a:p>
          <a:endParaRPr lang="hu-HU"/>
        </a:p>
      </dgm:t>
    </dgm:pt>
    <dgm:pt modelId="{E6AB799C-8E5D-40FC-8C4D-86792594608D}">
      <dgm:prSet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spcAft>
              <a:spcPts val="1200"/>
            </a:spcAft>
            <a:buFont typeface="Courier New" panose="02070309020205020404" pitchFamily="49" charset="0"/>
            <a:buChar char="o"/>
          </a:pPr>
          <a:r>
            <a:rPr lang="hu-HU" sz="2000" b="1" u="sng" dirty="0">
              <a:latin typeface="Calibri" panose="020F0502020204030204" pitchFamily="34" charset="0"/>
              <a:cs typeface="Calibri" panose="020F0502020204030204" pitchFamily="34" charset="0"/>
            </a:rPr>
            <a:t>kötelező elektronikus kapcsolattartás </a:t>
          </a: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az e-ügyintézést biztosító szervekkel</a:t>
          </a:r>
        </a:p>
      </dgm:t>
    </dgm:pt>
    <dgm:pt modelId="{AD491D61-A793-4D90-A3CD-AAD8B45433B5}" type="parTrans" cxnId="{8F4B3A02-7569-4F58-8EA0-8D1AE9255A8F}">
      <dgm:prSet/>
      <dgm:spPr/>
      <dgm:t>
        <a:bodyPr/>
        <a:lstStyle/>
        <a:p>
          <a:endParaRPr lang="hu-HU"/>
        </a:p>
      </dgm:t>
    </dgm:pt>
    <dgm:pt modelId="{11F5C5BE-023E-4567-8418-5F72A7C4C519}" type="sibTrans" cxnId="{8F4B3A02-7569-4F58-8EA0-8D1AE9255A8F}">
      <dgm:prSet/>
      <dgm:spPr/>
      <dgm:t>
        <a:bodyPr/>
        <a:lstStyle/>
        <a:p>
          <a:endParaRPr lang="hu-HU"/>
        </a:p>
      </dgm:t>
    </dgm:pt>
    <dgm:pt modelId="{C6AAD92A-C51D-4751-8E51-8E717DAB94FA}" type="pres">
      <dgm:prSet presAssocID="{80575A8A-B8D4-4945-A9C5-CC96BA9FF12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F804BD35-6BC5-475C-A740-EE8405F6E3A2}" type="pres">
      <dgm:prSet presAssocID="{7E4FADB6-DC4F-4771-82DF-92C871F4AF69}" presName="composite" presStyleCnt="0"/>
      <dgm:spPr/>
    </dgm:pt>
    <dgm:pt modelId="{BDAC42F1-93E4-4CB2-A0F0-3ECED277920C}" type="pres">
      <dgm:prSet presAssocID="{7E4FADB6-DC4F-4771-82DF-92C871F4AF6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5677D98-A5AC-4653-B927-C12512F23141}" type="pres">
      <dgm:prSet presAssocID="{7E4FADB6-DC4F-4771-82DF-92C871F4AF69}" presName="descendantText" presStyleLbl="alignAcc1" presStyleIdx="0" presStyleCnt="1" custScaleY="13308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EAF50851-2266-47AC-A27B-FF0BCF744CAC}" type="presOf" srcId="{80575A8A-B8D4-4945-A9C5-CC96BA9FF12A}" destId="{C6AAD92A-C51D-4751-8E51-8E717DAB94FA}" srcOrd="0" destOrd="0" presId="urn:microsoft.com/office/officeart/2005/8/layout/chevron2"/>
    <dgm:cxn modelId="{F4C52CFA-AD95-4ACC-AB8F-34E3AA643AE1}" type="presOf" srcId="{004EAA50-BD5C-42EB-B927-ABD622B0919C}" destId="{35677D98-A5AC-4653-B927-C12512F23141}" srcOrd="0" destOrd="0" presId="urn:microsoft.com/office/officeart/2005/8/layout/chevron2"/>
    <dgm:cxn modelId="{6649813E-1FFD-471C-8614-8F831DD541C5}" srcId="{8341B55E-E32A-4F36-92A5-20E4782279DE}" destId="{D14824F7-B4CA-4C3B-9DE3-4557068442AC}" srcOrd="0" destOrd="0" parTransId="{28E34EFB-577C-4CCE-AF23-8D6B437EADB4}" sibTransId="{E151A75C-3613-4CEC-BFCF-2955171BC712}"/>
    <dgm:cxn modelId="{58F19D72-9D74-4FA7-937F-1BD9BE564C1B}" type="presOf" srcId="{8341B55E-E32A-4F36-92A5-20E4782279DE}" destId="{35677D98-A5AC-4653-B927-C12512F23141}" srcOrd="0" destOrd="2" presId="urn:microsoft.com/office/officeart/2005/8/layout/chevron2"/>
    <dgm:cxn modelId="{8F4B3A02-7569-4F58-8EA0-8D1AE9255A8F}" srcId="{8341B55E-E32A-4F36-92A5-20E4782279DE}" destId="{E6AB799C-8E5D-40FC-8C4D-86792594608D}" srcOrd="1" destOrd="0" parTransId="{AD491D61-A793-4D90-A3CD-AAD8B45433B5}" sibTransId="{11F5C5BE-023E-4567-8418-5F72A7C4C519}"/>
    <dgm:cxn modelId="{ED5BBB4E-2779-442B-B159-5ACF18F67E1E}" type="presOf" srcId="{7E4FADB6-DC4F-4771-82DF-92C871F4AF69}" destId="{BDAC42F1-93E4-4CB2-A0F0-3ECED277920C}" srcOrd="0" destOrd="0" presId="urn:microsoft.com/office/officeart/2005/8/layout/chevron2"/>
    <dgm:cxn modelId="{5F24B9C4-27F7-4DC4-A3DB-04561AB1E85C}" type="presOf" srcId="{D70B647B-CD85-411E-B9FE-B13A32F08829}" destId="{35677D98-A5AC-4653-B927-C12512F23141}" srcOrd="0" destOrd="1" presId="urn:microsoft.com/office/officeart/2005/8/layout/chevron2"/>
    <dgm:cxn modelId="{2182C156-5B89-4023-B9E4-1E92F1C46459}" type="presOf" srcId="{E6AB799C-8E5D-40FC-8C4D-86792594608D}" destId="{35677D98-A5AC-4653-B927-C12512F23141}" srcOrd="0" destOrd="4" presId="urn:microsoft.com/office/officeart/2005/8/layout/chevron2"/>
    <dgm:cxn modelId="{FF4BC1B9-5A7E-4CBF-8837-341A4C48E9A9}" type="presOf" srcId="{72AE32B8-672A-4161-B184-A7CF5110D813}" destId="{35677D98-A5AC-4653-B927-C12512F23141}" srcOrd="0" destOrd="5" presId="urn:microsoft.com/office/officeart/2005/8/layout/chevron2"/>
    <dgm:cxn modelId="{DF2C489B-2CF6-4148-8AF0-C20B0B982153}" type="presOf" srcId="{D14824F7-B4CA-4C3B-9DE3-4557068442AC}" destId="{35677D98-A5AC-4653-B927-C12512F23141}" srcOrd="0" destOrd="3" presId="urn:microsoft.com/office/officeart/2005/8/layout/chevron2"/>
    <dgm:cxn modelId="{DC52B78C-DA4D-4F08-8A92-9F71DC760512}" srcId="{7E4FADB6-DC4F-4771-82DF-92C871F4AF69}" destId="{72AE32B8-672A-4161-B184-A7CF5110D813}" srcOrd="3" destOrd="0" parTransId="{3596B7F6-9CD9-42E2-A31C-BA9143CB881F}" sibTransId="{6E486466-5AFC-4A7B-8DAF-315F87926190}"/>
    <dgm:cxn modelId="{EC01DF67-7E7D-48FE-9FDA-5FE9720C56BA}" srcId="{7E4FADB6-DC4F-4771-82DF-92C871F4AF69}" destId="{8341B55E-E32A-4F36-92A5-20E4782279DE}" srcOrd="2" destOrd="0" parTransId="{14554059-F24B-4101-9C33-F0B2FEAB1ABE}" sibTransId="{ED9AD3AB-423B-4415-982E-19B03502A5C7}"/>
    <dgm:cxn modelId="{993CBFD7-8E02-4BAF-BE53-ED4B973B9DC6}" srcId="{7E4FADB6-DC4F-4771-82DF-92C871F4AF69}" destId="{D70B647B-CD85-411E-B9FE-B13A32F08829}" srcOrd="1" destOrd="0" parTransId="{BB55646B-BCD8-4626-A452-5E8D819BCB0B}" sibTransId="{704B105C-244E-4616-AA5B-B85202B3C2B3}"/>
    <dgm:cxn modelId="{D4272356-3396-4796-85B6-C6EF9DB473F0}" srcId="{7E4FADB6-DC4F-4771-82DF-92C871F4AF69}" destId="{004EAA50-BD5C-42EB-B927-ABD622B0919C}" srcOrd="0" destOrd="0" parTransId="{1E1C6C59-1C53-4F18-8CBF-00A49404DC6D}" sibTransId="{D9BA11A7-E3D5-4C45-823B-AC8FE77E0456}"/>
    <dgm:cxn modelId="{BBEF738A-D7AC-44A2-B77E-280560D88301}" srcId="{80575A8A-B8D4-4945-A9C5-CC96BA9FF12A}" destId="{7E4FADB6-DC4F-4771-82DF-92C871F4AF69}" srcOrd="0" destOrd="0" parTransId="{1CF64BC4-80CF-48E7-A789-09373DC03ED0}" sibTransId="{00DC708B-FC93-4DA0-9684-8F2CBC02890E}"/>
    <dgm:cxn modelId="{3489B6F1-D831-4789-AA6A-CD4BBF73335D}" type="presParOf" srcId="{C6AAD92A-C51D-4751-8E51-8E717DAB94FA}" destId="{F804BD35-6BC5-475C-A740-EE8405F6E3A2}" srcOrd="0" destOrd="0" presId="urn:microsoft.com/office/officeart/2005/8/layout/chevron2"/>
    <dgm:cxn modelId="{C261C300-5CA9-4B95-BC71-3C1DC2ABC9CB}" type="presParOf" srcId="{F804BD35-6BC5-475C-A740-EE8405F6E3A2}" destId="{BDAC42F1-93E4-4CB2-A0F0-3ECED277920C}" srcOrd="0" destOrd="0" presId="urn:microsoft.com/office/officeart/2005/8/layout/chevron2"/>
    <dgm:cxn modelId="{40BED56D-DCF8-4ECF-9C77-7A151EA9CC18}" type="presParOf" srcId="{F804BD35-6BC5-475C-A740-EE8405F6E3A2}" destId="{35677D98-A5AC-4653-B927-C12512F2314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CA361B-0FAB-458E-988B-A2FD628A9BB8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3457EFF9-C4CC-4FAD-9119-5082A15437C1}">
      <dgm:prSet phldrT="[Szöveg]" custT="1"/>
      <dgm:spPr/>
      <dgm:t>
        <a:bodyPr/>
        <a:lstStyle/>
        <a:p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ASP egyik szakrendszere az </a:t>
          </a:r>
          <a:r>
            <a:rPr lang="hu-HU" sz="3200" b="1" dirty="0">
              <a:latin typeface="Calibri" panose="020F0502020204030204" pitchFamily="34" charset="0"/>
              <a:cs typeface="Calibri" panose="020F0502020204030204" pitchFamily="34" charset="0"/>
            </a:rPr>
            <a:t>ELÜGY</a:t>
          </a:r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Elektronikus Ügyintézési Portál rendszer és e-Űrlap)</a:t>
          </a:r>
        </a:p>
      </dgm:t>
    </dgm:pt>
    <dgm:pt modelId="{0F67EB5E-AA93-4FC5-98C0-6177A437A100}" type="parTrans" cxnId="{2DFE157D-42B3-499E-9C89-7A4C3C27080A}">
      <dgm:prSet/>
      <dgm:spPr/>
      <dgm:t>
        <a:bodyPr/>
        <a:lstStyle/>
        <a:p>
          <a:endParaRPr lang="hu-HU"/>
        </a:p>
      </dgm:t>
    </dgm:pt>
    <dgm:pt modelId="{99D894C0-0B35-4B37-878F-D5ABBC04D568}" type="sibTrans" cxnId="{2DFE157D-42B3-499E-9C89-7A4C3C27080A}">
      <dgm:prSet/>
      <dgm:spPr/>
      <dgm:t>
        <a:bodyPr/>
        <a:lstStyle/>
        <a:p>
          <a:endParaRPr lang="hu-HU"/>
        </a:p>
      </dgm:t>
    </dgm:pt>
    <dgm:pt modelId="{AA343E87-2EF4-473B-8D0F-28F89747C5D8}">
      <dgm:prSet phldrT="[Szöveg]" custT="1"/>
      <dgm:spPr/>
      <dgm:t>
        <a:bodyPr/>
        <a:lstStyle/>
        <a:p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Az ASP ELÜGY </a:t>
          </a:r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>mindenben megfelel </a:t>
          </a:r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az Eüsztv. szerinti követelményeknek</a:t>
          </a:r>
        </a:p>
      </dgm:t>
    </dgm:pt>
    <dgm:pt modelId="{0E179B10-B544-480F-A2F1-1F119296C30C}" type="parTrans" cxnId="{5AEFC7BB-C450-45E8-8CC9-5ABB85596B74}">
      <dgm:prSet/>
      <dgm:spPr/>
      <dgm:t>
        <a:bodyPr/>
        <a:lstStyle/>
        <a:p>
          <a:endParaRPr lang="hu-HU"/>
        </a:p>
      </dgm:t>
    </dgm:pt>
    <dgm:pt modelId="{D9D0EF08-B97C-4DBD-A2D6-2E1F007271A9}" type="sibTrans" cxnId="{5AEFC7BB-C450-45E8-8CC9-5ABB85596B74}">
      <dgm:prSet/>
      <dgm:spPr/>
      <dgm:t>
        <a:bodyPr/>
        <a:lstStyle/>
        <a:p>
          <a:endParaRPr lang="hu-HU"/>
        </a:p>
      </dgm:t>
    </dgm:pt>
    <dgm:pt modelId="{D8D4814C-643F-4FAA-8E34-E9664305F6E7}">
      <dgm:prSet phldrT="[Szöveg]" custT="1"/>
      <dgm:spPr/>
      <dgm:t>
        <a:bodyPr/>
        <a:lstStyle/>
        <a:p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>Projektvállalás az ASP </a:t>
          </a:r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szakrendszerek által érintett ügytípusok </a:t>
          </a:r>
          <a:r>
            <a:rPr lang="hu-HU" sz="2400" dirty="0" smtClean="0">
              <a:latin typeface="Calibri" panose="020F0502020204030204" pitchFamily="34" charset="0"/>
              <a:cs typeface="Calibri" panose="020F0502020204030204" pitchFamily="34" charset="0"/>
            </a:rPr>
            <a:t>lefedése – de már jelenleg is több ügytípusra  van strukturált űrlap</a:t>
          </a:r>
          <a:endParaRPr lang="hu-HU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53F5926-F250-4D54-9FEC-EF4E1D40E7EC}" type="parTrans" cxnId="{CDA64E74-F8F7-4952-A37B-AF881420F4BD}">
      <dgm:prSet/>
      <dgm:spPr/>
      <dgm:t>
        <a:bodyPr/>
        <a:lstStyle/>
        <a:p>
          <a:endParaRPr lang="hu-HU"/>
        </a:p>
      </dgm:t>
    </dgm:pt>
    <dgm:pt modelId="{566C17B2-624D-44DF-A323-6D494EB9D0B9}" type="sibTrans" cxnId="{CDA64E74-F8F7-4952-A37B-AF881420F4BD}">
      <dgm:prSet/>
      <dgm:spPr/>
      <dgm:t>
        <a:bodyPr/>
        <a:lstStyle/>
        <a:p>
          <a:endParaRPr lang="hu-HU"/>
        </a:p>
      </dgm:t>
    </dgm:pt>
    <dgm:pt modelId="{CCFCA2B8-20AD-4F53-BD55-08555A6516B3}" type="pres">
      <dgm:prSet presAssocID="{36CA361B-0FAB-458E-988B-A2FD628A9B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62D55675-CC4C-40CA-94B2-1333BDD4714F}" type="pres">
      <dgm:prSet presAssocID="{36CA361B-0FAB-458E-988B-A2FD628A9BB8}" presName="Name1" presStyleCnt="0"/>
      <dgm:spPr/>
      <dgm:t>
        <a:bodyPr/>
        <a:lstStyle/>
        <a:p>
          <a:endParaRPr lang="hu-HU"/>
        </a:p>
      </dgm:t>
    </dgm:pt>
    <dgm:pt modelId="{4D800248-9249-46E5-85D1-624CFFDE69E2}" type="pres">
      <dgm:prSet presAssocID="{36CA361B-0FAB-458E-988B-A2FD628A9BB8}" presName="cycle" presStyleCnt="0"/>
      <dgm:spPr/>
      <dgm:t>
        <a:bodyPr/>
        <a:lstStyle/>
        <a:p>
          <a:endParaRPr lang="hu-HU"/>
        </a:p>
      </dgm:t>
    </dgm:pt>
    <dgm:pt modelId="{3D627E9C-2022-46AA-8F46-FF818D809A7D}" type="pres">
      <dgm:prSet presAssocID="{36CA361B-0FAB-458E-988B-A2FD628A9BB8}" presName="srcNode" presStyleLbl="node1" presStyleIdx="0" presStyleCnt="3"/>
      <dgm:spPr/>
      <dgm:t>
        <a:bodyPr/>
        <a:lstStyle/>
        <a:p>
          <a:endParaRPr lang="hu-HU"/>
        </a:p>
      </dgm:t>
    </dgm:pt>
    <dgm:pt modelId="{04B989B7-5BF7-48AC-B3A6-8B962BF2F57C}" type="pres">
      <dgm:prSet presAssocID="{36CA361B-0FAB-458E-988B-A2FD628A9BB8}" presName="conn" presStyleLbl="parChTrans1D2" presStyleIdx="0" presStyleCnt="1"/>
      <dgm:spPr/>
      <dgm:t>
        <a:bodyPr/>
        <a:lstStyle/>
        <a:p>
          <a:endParaRPr lang="hu-HU"/>
        </a:p>
      </dgm:t>
    </dgm:pt>
    <dgm:pt modelId="{E8C54CEB-6E09-437B-9516-B15CC0D39279}" type="pres">
      <dgm:prSet presAssocID="{36CA361B-0FAB-458E-988B-A2FD628A9BB8}" presName="extraNode" presStyleLbl="node1" presStyleIdx="0" presStyleCnt="3"/>
      <dgm:spPr/>
      <dgm:t>
        <a:bodyPr/>
        <a:lstStyle/>
        <a:p>
          <a:endParaRPr lang="hu-HU"/>
        </a:p>
      </dgm:t>
    </dgm:pt>
    <dgm:pt modelId="{B03B7DB2-42E3-459D-998C-FA15AFA2F497}" type="pres">
      <dgm:prSet presAssocID="{36CA361B-0FAB-458E-988B-A2FD628A9BB8}" presName="dstNode" presStyleLbl="node1" presStyleIdx="0" presStyleCnt="3"/>
      <dgm:spPr/>
      <dgm:t>
        <a:bodyPr/>
        <a:lstStyle/>
        <a:p>
          <a:endParaRPr lang="hu-HU"/>
        </a:p>
      </dgm:t>
    </dgm:pt>
    <dgm:pt modelId="{70AAA1DA-B809-44B3-B276-6911A08F46CF}" type="pres">
      <dgm:prSet presAssocID="{3457EFF9-C4CC-4FAD-9119-5082A15437C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BEFCCAC-F12B-45E6-91C2-B8DE7360A25D}" type="pres">
      <dgm:prSet presAssocID="{3457EFF9-C4CC-4FAD-9119-5082A15437C1}" presName="accent_1" presStyleCnt="0"/>
      <dgm:spPr/>
      <dgm:t>
        <a:bodyPr/>
        <a:lstStyle/>
        <a:p>
          <a:endParaRPr lang="hu-HU"/>
        </a:p>
      </dgm:t>
    </dgm:pt>
    <dgm:pt modelId="{5C8EB873-F0F1-486A-AA81-C26562CC78A7}" type="pres">
      <dgm:prSet presAssocID="{3457EFF9-C4CC-4FAD-9119-5082A15437C1}" presName="accentRepeatNode" presStyleLbl="solidFgAcc1" presStyleIdx="0" presStyleCnt="3"/>
      <dgm:spPr/>
      <dgm:t>
        <a:bodyPr/>
        <a:lstStyle/>
        <a:p>
          <a:endParaRPr lang="hu-HU"/>
        </a:p>
      </dgm:t>
    </dgm:pt>
    <dgm:pt modelId="{F1E80BF4-1AC8-4E34-903A-F1EE28415105}" type="pres">
      <dgm:prSet presAssocID="{AA343E87-2EF4-473B-8D0F-28F89747C5D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738B752-A8A0-46C5-9D7D-1787E35A1E6C}" type="pres">
      <dgm:prSet presAssocID="{AA343E87-2EF4-473B-8D0F-28F89747C5D8}" presName="accent_2" presStyleCnt="0"/>
      <dgm:spPr/>
      <dgm:t>
        <a:bodyPr/>
        <a:lstStyle/>
        <a:p>
          <a:endParaRPr lang="hu-HU"/>
        </a:p>
      </dgm:t>
    </dgm:pt>
    <dgm:pt modelId="{74BB2FAD-07E6-4897-ADAF-BF5AFAAEFB2B}" type="pres">
      <dgm:prSet presAssocID="{AA343E87-2EF4-473B-8D0F-28F89747C5D8}" presName="accentRepeatNode" presStyleLbl="solidFgAcc1" presStyleIdx="1" presStyleCnt="3"/>
      <dgm:spPr/>
      <dgm:t>
        <a:bodyPr/>
        <a:lstStyle/>
        <a:p>
          <a:endParaRPr lang="hu-HU"/>
        </a:p>
      </dgm:t>
    </dgm:pt>
    <dgm:pt modelId="{2C6158AC-EC09-4256-BD24-47BCC9370E06}" type="pres">
      <dgm:prSet presAssocID="{D8D4814C-643F-4FAA-8E34-E9664305F6E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D848AA2-8D74-4B5D-A20F-1731ACE618CB}" type="pres">
      <dgm:prSet presAssocID="{D8D4814C-643F-4FAA-8E34-E9664305F6E7}" presName="accent_3" presStyleCnt="0"/>
      <dgm:spPr/>
      <dgm:t>
        <a:bodyPr/>
        <a:lstStyle/>
        <a:p>
          <a:endParaRPr lang="hu-HU"/>
        </a:p>
      </dgm:t>
    </dgm:pt>
    <dgm:pt modelId="{E8C0DB19-3FBD-47CF-BBC4-61F2C4F3125E}" type="pres">
      <dgm:prSet presAssocID="{D8D4814C-643F-4FAA-8E34-E9664305F6E7}" presName="accentRepeatNode" presStyleLbl="solidFgAcc1" presStyleIdx="2" presStyleCnt="3"/>
      <dgm:spPr/>
      <dgm:t>
        <a:bodyPr/>
        <a:lstStyle/>
        <a:p>
          <a:endParaRPr lang="hu-HU"/>
        </a:p>
      </dgm:t>
    </dgm:pt>
  </dgm:ptLst>
  <dgm:cxnLst>
    <dgm:cxn modelId="{2DFE157D-42B3-499E-9C89-7A4C3C27080A}" srcId="{36CA361B-0FAB-458E-988B-A2FD628A9BB8}" destId="{3457EFF9-C4CC-4FAD-9119-5082A15437C1}" srcOrd="0" destOrd="0" parTransId="{0F67EB5E-AA93-4FC5-98C0-6177A437A100}" sibTransId="{99D894C0-0B35-4B37-878F-D5ABBC04D568}"/>
    <dgm:cxn modelId="{679104DE-81B4-46D9-AB8D-3EC7580D2EC2}" type="presOf" srcId="{36CA361B-0FAB-458E-988B-A2FD628A9BB8}" destId="{CCFCA2B8-20AD-4F53-BD55-08555A6516B3}" srcOrd="0" destOrd="0" presId="urn:microsoft.com/office/officeart/2008/layout/VerticalCurvedList"/>
    <dgm:cxn modelId="{CDA64E74-F8F7-4952-A37B-AF881420F4BD}" srcId="{36CA361B-0FAB-458E-988B-A2FD628A9BB8}" destId="{D8D4814C-643F-4FAA-8E34-E9664305F6E7}" srcOrd="2" destOrd="0" parTransId="{A53F5926-F250-4D54-9FEC-EF4E1D40E7EC}" sibTransId="{566C17B2-624D-44DF-A323-6D494EB9D0B9}"/>
    <dgm:cxn modelId="{F83A9D3E-79CC-4543-BBBD-C9F2C0A658B7}" type="presOf" srcId="{D8D4814C-643F-4FAA-8E34-E9664305F6E7}" destId="{2C6158AC-EC09-4256-BD24-47BCC9370E06}" srcOrd="0" destOrd="0" presId="urn:microsoft.com/office/officeart/2008/layout/VerticalCurvedList"/>
    <dgm:cxn modelId="{AE888718-7D5C-42BD-846C-D88A37265C79}" type="presOf" srcId="{99D894C0-0B35-4B37-878F-D5ABBC04D568}" destId="{04B989B7-5BF7-48AC-B3A6-8B962BF2F57C}" srcOrd="0" destOrd="0" presId="urn:microsoft.com/office/officeart/2008/layout/VerticalCurvedList"/>
    <dgm:cxn modelId="{5AEFC7BB-C450-45E8-8CC9-5ABB85596B74}" srcId="{36CA361B-0FAB-458E-988B-A2FD628A9BB8}" destId="{AA343E87-2EF4-473B-8D0F-28F89747C5D8}" srcOrd="1" destOrd="0" parTransId="{0E179B10-B544-480F-A2F1-1F119296C30C}" sibTransId="{D9D0EF08-B97C-4DBD-A2D6-2E1F007271A9}"/>
    <dgm:cxn modelId="{E76EC192-51B2-45C8-8C18-06F9EFAAE294}" type="presOf" srcId="{AA343E87-2EF4-473B-8D0F-28F89747C5D8}" destId="{F1E80BF4-1AC8-4E34-903A-F1EE28415105}" srcOrd="0" destOrd="0" presId="urn:microsoft.com/office/officeart/2008/layout/VerticalCurvedList"/>
    <dgm:cxn modelId="{B1FA2336-5C9F-4BE4-9BDC-F1FDE968DEDE}" type="presOf" srcId="{3457EFF9-C4CC-4FAD-9119-5082A15437C1}" destId="{70AAA1DA-B809-44B3-B276-6911A08F46CF}" srcOrd="0" destOrd="0" presId="urn:microsoft.com/office/officeart/2008/layout/VerticalCurvedList"/>
    <dgm:cxn modelId="{D5B8E7E5-17F1-4C05-B2CB-8FDAF7332F7A}" type="presParOf" srcId="{CCFCA2B8-20AD-4F53-BD55-08555A6516B3}" destId="{62D55675-CC4C-40CA-94B2-1333BDD4714F}" srcOrd="0" destOrd="0" presId="urn:microsoft.com/office/officeart/2008/layout/VerticalCurvedList"/>
    <dgm:cxn modelId="{0D48F7FB-585F-4560-A96F-AAFA9E528236}" type="presParOf" srcId="{62D55675-CC4C-40CA-94B2-1333BDD4714F}" destId="{4D800248-9249-46E5-85D1-624CFFDE69E2}" srcOrd="0" destOrd="0" presId="urn:microsoft.com/office/officeart/2008/layout/VerticalCurvedList"/>
    <dgm:cxn modelId="{0C57843B-388A-427D-BA4D-32FBD87BDF6A}" type="presParOf" srcId="{4D800248-9249-46E5-85D1-624CFFDE69E2}" destId="{3D627E9C-2022-46AA-8F46-FF818D809A7D}" srcOrd="0" destOrd="0" presId="urn:microsoft.com/office/officeart/2008/layout/VerticalCurvedList"/>
    <dgm:cxn modelId="{798736D8-2069-4725-B519-1147BE8F238E}" type="presParOf" srcId="{4D800248-9249-46E5-85D1-624CFFDE69E2}" destId="{04B989B7-5BF7-48AC-B3A6-8B962BF2F57C}" srcOrd="1" destOrd="0" presId="urn:microsoft.com/office/officeart/2008/layout/VerticalCurvedList"/>
    <dgm:cxn modelId="{A00FAA5D-AB30-4FE1-89A4-06F49DF11216}" type="presParOf" srcId="{4D800248-9249-46E5-85D1-624CFFDE69E2}" destId="{E8C54CEB-6E09-437B-9516-B15CC0D39279}" srcOrd="2" destOrd="0" presId="urn:microsoft.com/office/officeart/2008/layout/VerticalCurvedList"/>
    <dgm:cxn modelId="{C563FFFB-1725-46E6-9B60-55C5474D0762}" type="presParOf" srcId="{4D800248-9249-46E5-85D1-624CFFDE69E2}" destId="{B03B7DB2-42E3-459D-998C-FA15AFA2F497}" srcOrd="3" destOrd="0" presId="urn:microsoft.com/office/officeart/2008/layout/VerticalCurvedList"/>
    <dgm:cxn modelId="{190B99E9-E3AE-4ADE-911F-AAF411B27DFB}" type="presParOf" srcId="{62D55675-CC4C-40CA-94B2-1333BDD4714F}" destId="{70AAA1DA-B809-44B3-B276-6911A08F46CF}" srcOrd="1" destOrd="0" presId="urn:microsoft.com/office/officeart/2008/layout/VerticalCurvedList"/>
    <dgm:cxn modelId="{AF3246E4-F4C7-4864-94BC-1F21B6C3EA17}" type="presParOf" srcId="{62D55675-CC4C-40CA-94B2-1333BDD4714F}" destId="{EBEFCCAC-F12B-45E6-91C2-B8DE7360A25D}" srcOrd="2" destOrd="0" presId="urn:microsoft.com/office/officeart/2008/layout/VerticalCurvedList"/>
    <dgm:cxn modelId="{FC3C1ADE-1257-4FB8-83D0-AA05F8F7529F}" type="presParOf" srcId="{EBEFCCAC-F12B-45E6-91C2-B8DE7360A25D}" destId="{5C8EB873-F0F1-486A-AA81-C26562CC78A7}" srcOrd="0" destOrd="0" presId="urn:microsoft.com/office/officeart/2008/layout/VerticalCurvedList"/>
    <dgm:cxn modelId="{4863354E-380A-4255-ACFA-46442BB59291}" type="presParOf" srcId="{62D55675-CC4C-40CA-94B2-1333BDD4714F}" destId="{F1E80BF4-1AC8-4E34-903A-F1EE28415105}" srcOrd="3" destOrd="0" presId="urn:microsoft.com/office/officeart/2008/layout/VerticalCurvedList"/>
    <dgm:cxn modelId="{69116CB3-BBEC-4A33-B120-64B51D39B2C8}" type="presParOf" srcId="{62D55675-CC4C-40CA-94B2-1333BDD4714F}" destId="{4738B752-A8A0-46C5-9D7D-1787E35A1E6C}" srcOrd="4" destOrd="0" presId="urn:microsoft.com/office/officeart/2008/layout/VerticalCurvedList"/>
    <dgm:cxn modelId="{28BA1733-6763-41FB-97CD-59EDC1317C6B}" type="presParOf" srcId="{4738B752-A8A0-46C5-9D7D-1787E35A1E6C}" destId="{74BB2FAD-07E6-4897-ADAF-BF5AFAAEFB2B}" srcOrd="0" destOrd="0" presId="urn:microsoft.com/office/officeart/2008/layout/VerticalCurvedList"/>
    <dgm:cxn modelId="{6B099400-1BA0-4CB8-9B67-D02F98466996}" type="presParOf" srcId="{62D55675-CC4C-40CA-94B2-1333BDD4714F}" destId="{2C6158AC-EC09-4256-BD24-47BCC9370E06}" srcOrd="5" destOrd="0" presId="urn:microsoft.com/office/officeart/2008/layout/VerticalCurvedList"/>
    <dgm:cxn modelId="{7C2562F2-845D-4E48-9A50-BB6CAA28BAEF}" type="presParOf" srcId="{62D55675-CC4C-40CA-94B2-1333BDD4714F}" destId="{BD848AA2-8D74-4B5D-A20F-1731ACE618CB}" srcOrd="6" destOrd="0" presId="urn:microsoft.com/office/officeart/2008/layout/VerticalCurvedList"/>
    <dgm:cxn modelId="{E9C108CB-E95E-46F3-9CFA-77029F9C6B28}" type="presParOf" srcId="{BD848AA2-8D74-4B5D-A20F-1731ACE618CB}" destId="{E8C0DB19-3FBD-47CF-BBC4-61F2C4F3125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8F6EB2-8060-4CA8-A788-BB9D69CC8EE3}" type="doc">
      <dgm:prSet loTypeId="urn:microsoft.com/office/officeart/2005/8/layout/bProcess4" loCatId="process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hu-HU"/>
        </a:p>
      </dgm:t>
    </dgm:pt>
    <dgm:pt modelId="{9BFE6F94-AC5B-4228-80E8-435413404301}">
      <dgm:prSet phldrT="[Szöveg]" custT="1"/>
      <dgm:spPr/>
      <dgm:t>
        <a:bodyPr/>
        <a:lstStyle/>
        <a:p>
          <a:r>
            <a:rPr lang="hu-HU" sz="2200" b="1" dirty="0">
              <a:latin typeface="Calibri" panose="020F0502020204030204" pitchFamily="34" charset="0"/>
              <a:cs typeface="Calibri" panose="020F0502020204030204" pitchFamily="34" charset="0"/>
            </a:rPr>
            <a:t>Űrlapmenedzselés </a:t>
          </a:r>
          <a:r>
            <a:rPr lang="hu-HU" sz="1700" dirty="0">
              <a:latin typeface="Calibri" panose="020F0502020204030204" pitchFamily="34" charset="0"/>
              <a:cs typeface="Calibri" panose="020F0502020204030204" pitchFamily="34" charset="0"/>
            </a:rPr>
            <a:t>önkormányzati megszemélyesítés</a:t>
          </a:r>
        </a:p>
      </dgm:t>
    </dgm:pt>
    <dgm:pt modelId="{D5009439-AD42-4086-9EF9-952FA6FFBFBB}" type="parTrans" cxnId="{9F1B1830-2BCB-4536-85CA-06E8A1AAA05C}">
      <dgm:prSet/>
      <dgm:spPr/>
      <dgm:t>
        <a:bodyPr/>
        <a:lstStyle/>
        <a:p>
          <a:endParaRPr lang="hu-HU"/>
        </a:p>
      </dgm:t>
    </dgm:pt>
    <dgm:pt modelId="{AF05DDD6-5D29-4EEF-861E-C3604A53F4FC}" type="sibTrans" cxnId="{9F1B1830-2BCB-4536-85CA-06E8A1AAA05C}">
      <dgm:prSet/>
      <dgm:spPr/>
      <dgm:t>
        <a:bodyPr/>
        <a:lstStyle/>
        <a:p>
          <a:endParaRPr lang="hu-HU"/>
        </a:p>
      </dgm:t>
    </dgm:pt>
    <dgm:pt modelId="{9399ADAD-F268-49EC-96E2-D7D0F9DCF265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Ügyfél-azonosítás</a:t>
          </a:r>
          <a:endParaRPr lang="hu-HU" sz="17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99869BD-2822-4D79-8B33-7C54136E54CD}" type="parTrans" cxnId="{71CA59ED-952E-4B78-90DF-CF3F35E3A391}">
      <dgm:prSet/>
      <dgm:spPr/>
      <dgm:t>
        <a:bodyPr/>
        <a:lstStyle/>
        <a:p>
          <a:endParaRPr lang="hu-HU"/>
        </a:p>
      </dgm:t>
    </dgm:pt>
    <dgm:pt modelId="{3E4A3A6F-3079-46AE-B36D-091E8AD0DEF5}" type="sibTrans" cxnId="{71CA59ED-952E-4B78-90DF-CF3F35E3A391}">
      <dgm:prSet/>
      <dgm:spPr/>
      <dgm:t>
        <a:bodyPr/>
        <a:lstStyle/>
        <a:p>
          <a:endParaRPr lang="hu-HU"/>
        </a:p>
      </dgm:t>
    </dgm:pt>
    <dgm:pt modelId="{55998135-80EF-4C82-B131-4C8CFEFCB676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Szolgáltatás-választás</a:t>
          </a:r>
          <a:endParaRPr lang="hu-HU" sz="17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342028-2D88-4717-BD1C-CBFC9D39733D}" type="parTrans" cxnId="{7D2CC547-B513-4A8A-9193-AC661779B2F3}">
      <dgm:prSet/>
      <dgm:spPr/>
      <dgm:t>
        <a:bodyPr/>
        <a:lstStyle/>
        <a:p>
          <a:endParaRPr lang="hu-HU"/>
        </a:p>
      </dgm:t>
    </dgm:pt>
    <dgm:pt modelId="{CBC0CAF2-7424-4E99-B867-18C2CA5EB149}" type="sibTrans" cxnId="{7D2CC547-B513-4A8A-9193-AC661779B2F3}">
      <dgm:prSet/>
      <dgm:spPr/>
      <dgm:t>
        <a:bodyPr/>
        <a:lstStyle/>
        <a:p>
          <a:endParaRPr lang="hu-HU"/>
        </a:p>
      </dgm:t>
    </dgm:pt>
    <dgm:pt modelId="{22977102-CCF1-4712-ACE4-A0601B83326D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Űrlapkitöltés</a:t>
          </a:r>
          <a:b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  <a:t>elektronikus beküldés</a:t>
          </a:r>
          <a:endParaRPr lang="hu-HU" sz="24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0421C33-BE99-4C6A-8854-37D9093FE576}" type="parTrans" cxnId="{FB9F4B6B-5846-4DF4-A7D3-4EC9D95EBC63}">
      <dgm:prSet/>
      <dgm:spPr/>
      <dgm:t>
        <a:bodyPr/>
        <a:lstStyle/>
        <a:p>
          <a:endParaRPr lang="hu-HU"/>
        </a:p>
      </dgm:t>
    </dgm:pt>
    <dgm:pt modelId="{3396514D-F94A-4A4D-A33E-CD7B53C03384}" type="sibTrans" cxnId="{FB9F4B6B-5846-4DF4-A7D3-4EC9D95EBC63}">
      <dgm:prSet/>
      <dgm:spPr/>
      <dgm:t>
        <a:bodyPr/>
        <a:lstStyle/>
        <a:p>
          <a:endParaRPr lang="hu-HU"/>
        </a:p>
      </dgm:t>
    </dgm:pt>
    <dgm:pt modelId="{4B5831F8-4989-425E-A9FA-F8903C3B10E3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Űrlapkezelés</a:t>
          </a:r>
          <a:endParaRPr lang="hu-HU" sz="17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r>
            <a:rPr lang="hu-HU" sz="1700" dirty="0">
              <a:latin typeface="Calibri" panose="020F0502020204030204" pitchFamily="34" charset="0"/>
              <a:cs typeface="Calibri" panose="020F0502020204030204" pitchFamily="34" charset="0"/>
            </a:rPr>
            <a:t>beérkezéstől a szakrendszerig</a:t>
          </a:r>
        </a:p>
      </dgm:t>
    </dgm:pt>
    <dgm:pt modelId="{9A7768DD-B814-434C-9EFA-8EDBB586AD6D}" type="parTrans" cxnId="{8A9BEFDE-E184-48E6-AAF4-7DFC81087944}">
      <dgm:prSet/>
      <dgm:spPr/>
      <dgm:t>
        <a:bodyPr/>
        <a:lstStyle/>
        <a:p>
          <a:endParaRPr lang="hu-HU"/>
        </a:p>
      </dgm:t>
    </dgm:pt>
    <dgm:pt modelId="{A6ED0925-B6CC-4E5D-9673-EE5AD858EA5F}" type="sibTrans" cxnId="{8A9BEFDE-E184-48E6-AAF4-7DFC81087944}">
      <dgm:prSet/>
      <dgm:spPr/>
      <dgm:t>
        <a:bodyPr/>
        <a:lstStyle/>
        <a:p>
          <a:endParaRPr lang="hu-HU"/>
        </a:p>
      </dgm:t>
    </dgm:pt>
    <dgm:pt modelId="{E8FB1A71-E779-478F-8607-29263D0DCB0F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Szakrendszeri ügyintézés támogatása</a:t>
          </a:r>
        </a:p>
      </dgm:t>
    </dgm:pt>
    <dgm:pt modelId="{3092CCE8-8F5C-4E48-B645-D7C81AEA3E03}" type="parTrans" cxnId="{82E5868E-99ED-4811-972E-97D19D9E8F32}">
      <dgm:prSet/>
      <dgm:spPr/>
      <dgm:t>
        <a:bodyPr/>
        <a:lstStyle/>
        <a:p>
          <a:endParaRPr lang="hu-HU"/>
        </a:p>
      </dgm:t>
    </dgm:pt>
    <dgm:pt modelId="{DD9FD4C1-FB53-4512-AC5C-2B9429F0CA9F}" type="sibTrans" cxnId="{82E5868E-99ED-4811-972E-97D19D9E8F32}">
      <dgm:prSet/>
      <dgm:spPr/>
      <dgm:t>
        <a:bodyPr/>
        <a:lstStyle/>
        <a:p>
          <a:endParaRPr lang="hu-HU"/>
        </a:p>
      </dgm:t>
    </dgm:pt>
    <dgm:pt modelId="{EB215AC4-5F5D-4FD8-9A9E-8B80D7217F7F}">
      <dgm:prSet phldrT="[Szöveg]"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Kiadmányozás, kézbesítés</a:t>
          </a:r>
        </a:p>
      </dgm:t>
    </dgm:pt>
    <dgm:pt modelId="{AFA7034B-A505-41EA-B498-DF45BF849791}" type="parTrans" cxnId="{96164557-293F-4CE2-9D70-4930F15735FF}">
      <dgm:prSet/>
      <dgm:spPr/>
      <dgm:t>
        <a:bodyPr/>
        <a:lstStyle/>
        <a:p>
          <a:endParaRPr lang="hu-HU"/>
        </a:p>
      </dgm:t>
    </dgm:pt>
    <dgm:pt modelId="{4CA6086C-B1DC-42EF-A6E9-AB14BBD06626}" type="sibTrans" cxnId="{96164557-293F-4CE2-9D70-4930F15735FF}">
      <dgm:prSet/>
      <dgm:spPr/>
      <dgm:t>
        <a:bodyPr/>
        <a:lstStyle/>
        <a:p>
          <a:endParaRPr lang="hu-HU"/>
        </a:p>
      </dgm:t>
    </dgm:pt>
    <dgm:pt modelId="{F5944463-5272-4B77-8F86-39A364D2DA40}">
      <dgm:prSet phldrT="[Szöveg]" custT="1"/>
      <dgm:spPr/>
      <dgm:t>
        <a:bodyPr/>
        <a:lstStyle/>
        <a:p>
          <a:r>
            <a:rPr lang="hu-HU" sz="2200" b="1" dirty="0">
              <a:latin typeface="Calibri" panose="020F0502020204030204" pitchFamily="34" charset="0"/>
              <a:cs typeface="Calibri" panose="020F0502020204030204" pitchFamily="34" charset="0"/>
            </a:rPr>
            <a:t>Vevénykezelés</a:t>
          </a:r>
          <a: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  <a:t>döntések átvételével </a:t>
          </a:r>
          <a:r>
            <a:rPr lang="hu-HU" sz="1700" dirty="0">
              <a:latin typeface="Calibri" panose="020F0502020204030204" pitchFamily="34" charset="0"/>
              <a:cs typeface="Calibri" panose="020F0502020204030204" pitchFamily="34" charset="0"/>
            </a:rPr>
            <a:t>kapcsolatos információk kezelése</a:t>
          </a:r>
        </a:p>
      </dgm:t>
    </dgm:pt>
    <dgm:pt modelId="{CC05523D-6538-4FDD-A449-E79AE1721025}" type="parTrans" cxnId="{29BEB12F-F304-4C59-87F9-F713C8B2EA2B}">
      <dgm:prSet/>
      <dgm:spPr/>
      <dgm:t>
        <a:bodyPr/>
        <a:lstStyle/>
        <a:p>
          <a:endParaRPr lang="hu-HU"/>
        </a:p>
      </dgm:t>
    </dgm:pt>
    <dgm:pt modelId="{DDCE32EC-5E67-41D0-AD26-189E043EBE5A}" type="sibTrans" cxnId="{29BEB12F-F304-4C59-87F9-F713C8B2EA2B}">
      <dgm:prSet/>
      <dgm:spPr/>
      <dgm:t>
        <a:bodyPr/>
        <a:lstStyle/>
        <a:p>
          <a:endParaRPr lang="hu-HU"/>
        </a:p>
      </dgm:t>
    </dgm:pt>
    <dgm:pt modelId="{88CF9DB1-1138-493A-AA2C-E683210121FE}" type="pres">
      <dgm:prSet presAssocID="{6E8F6EB2-8060-4CA8-A788-BB9D69CC8EE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hu-HU"/>
        </a:p>
      </dgm:t>
    </dgm:pt>
    <dgm:pt modelId="{14044412-C1BC-4EA3-8CF4-01B0F26057BF}" type="pres">
      <dgm:prSet presAssocID="{9BFE6F94-AC5B-4228-80E8-435413404301}" presName="compNode" presStyleCnt="0"/>
      <dgm:spPr/>
    </dgm:pt>
    <dgm:pt modelId="{5C3D9E29-5C5F-4A80-B5D1-033C8C57154B}" type="pres">
      <dgm:prSet presAssocID="{9BFE6F94-AC5B-4228-80E8-435413404301}" presName="dummyConnPt" presStyleCnt="0"/>
      <dgm:spPr/>
    </dgm:pt>
    <dgm:pt modelId="{578BA80A-DD27-4305-8029-783C2B784EB3}" type="pres">
      <dgm:prSet presAssocID="{9BFE6F94-AC5B-4228-80E8-435413404301}" presName="node" presStyleLbl="node1" presStyleIdx="0" presStyleCnt="8" custScaleX="109922" custLinFactNeighborX="-10046" custLinFactNeighborY="-15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349CB88-AC3F-4A55-AB5A-3334C3343935}" type="pres">
      <dgm:prSet presAssocID="{AF05DDD6-5D29-4EEF-861E-C3604A53F4FC}" presName="sibTrans" presStyleLbl="bgSibTrans2D1" presStyleIdx="0" presStyleCnt="7" custAng="20922949" custLinFactNeighborX="4406" custLinFactNeighborY="28914"/>
      <dgm:spPr/>
      <dgm:t>
        <a:bodyPr/>
        <a:lstStyle/>
        <a:p>
          <a:endParaRPr lang="hu-HU"/>
        </a:p>
      </dgm:t>
    </dgm:pt>
    <dgm:pt modelId="{F4B1E2CF-1C25-4F0B-BA2F-8C7AADB107CD}" type="pres">
      <dgm:prSet presAssocID="{9399ADAD-F268-49EC-96E2-D7D0F9DCF265}" presName="compNode" presStyleCnt="0"/>
      <dgm:spPr/>
    </dgm:pt>
    <dgm:pt modelId="{A0B50214-DDD5-4E1B-AFF1-DFF555DB1DC1}" type="pres">
      <dgm:prSet presAssocID="{9399ADAD-F268-49EC-96E2-D7D0F9DCF265}" presName="dummyConnPt" presStyleCnt="0"/>
      <dgm:spPr/>
    </dgm:pt>
    <dgm:pt modelId="{E84FF70C-C70E-48A1-9C28-6697F0EA4FAE}" type="pres">
      <dgm:prSet presAssocID="{9399ADAD-F268-49EC-96E2-D7D0F9DCF265}" presName="node" presStyleLbl="node1" presStyleIdx="1" presStyleCnt="8" custLinFactNeighborX="-24441" custLinFactNeighborY="-431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DE17BC3-001E-4C47-AF05-4B5B08554209}" type="pres">
      <dgm:prSet presAssocID="{3E4A3A6F-3079-46AE-B36D-091E8AD0DEF5}" presName="sibTrans" presStyleLbl="bgSibTrans2D1" presStyleIdx="1" presStyleCnt="7" custAng="74650" custLinFactNeighborX="11179" custLinFactNeighborY="5031"/>
      <dgm:spPr/>
      <dgm:t>
        <a:bodyPr/>
        <a:lstStyle/>
        <a:p>
          <a:endParaRPr lang="hu-HU"/>
        </a:p>
      </dgm:t>
    </dgm:pt>
    <dgm:pt modelId="{1E1895B5-5268-46BA-AF10-4644D88BF8A8}" type="pres">
      <dgm:prSet presAssocID="{55998135-80EF-4C82-B131-4C8CFEFCB676}" presName="compNode" presStyleCnt="0"/>
      <dgm:spPr/>
    </dgm:pt>
    <dgm:pt modelId="{CD5C9BE4-CDE6-4914-AE0A-3D9CC0E74C01}" type="pres">
      <dgm:prSet presAssocID="{55998135-80EF-4C82-B131-4C8CFEFCB676}" presName="dummyConnPt" presStyleCnt="0"/>
      <dgm:spPr/>
    </dgm:pt>
    <dgm:pt modelId="{475ECD1A-6A6D-42E0-953E-CDD8C2AB1E3A}" type="pres">
      <dgm:prSet presAssocID="{55998135-80EF-4C82-B131-4C8CFEFCB676}" presName="node" presStyleLbl="node1" presStyleIdx="2" presStyleCnt="8" custLinFactNeighborX="-22580" custLinFactNeighborY="-11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B47D8BD-A865-44C9-94EB-2A0B9B88DF7F}" type="pres">
      <dgm:prSet presAssocID="{CBC0CAF2-7424-4E99-B867-18C2CA5EB149}" presName="sibTrans" presStyleLbl="bgSibTrans2D1" presStyleIdx="2" presStyleCnt="7"/>
      <dgm:spPr/>
      <dgm:t>
        <a:bodyPr/>
        <a:lstStyle/>
        <a:p>
          <a:endParaRPr lang="hu-HU"/>
        </a:p>
      </dgm:t>
    </dgm:pt>
    <dgm:pt modelId="{2DA2BD97-1BDF-41F6-A594-07FC1C14E74F}" type="pres">
      <dgm:prSet presAssocID="{22977102-CCF1-4712-ACE4-A0601B83326D}" presName="compNode" presStyleCnt="0"/>
      <dgm:spPr/>
    </dgm:pt>
    <dgm:pt modelId="{34E93A56-CFCC-4236-BD63-7EA5052F4153}" type="pres">
      <dgm:prSet presAssocID="{22977102-CCF1-4712-ACE4-A0601B83326D}" presName="dummyConnPt" presStyleCnt="0"/>
      <dgm:spPr/>
    </dgm:pt>
    <dgm:pt modelId="{C4E78663-F6B2-4934-BAF9-3D8894FE62A6}" type="pres">
      <dgm:prSet presAssocID="{22977102-CCF1-4712-ACE4-A0601B83326D}" presName="node" presStyleLbl="node1" presStyleIdx="3" presStyleCnt="8" custLinFactNeighborX="10935" custLinFactNeighborY="175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F8B6815-EB51-4490-8216-FBE5002A4817}" type="pres">
      <dgm:prSet presAssocID="{3396514D-F94A-4A4D-A33E-CD7B53C03384}" presName="sibTrans" presStyleLbl="bgSibTrans2D1" presStyleIdx="3" presStyleCnt="7" custAng="358408" custLinFactNeighborX="2618" custLinFactNeighborY="32893"/>
      <dgm:spPr/>
      <dgm:t>
        <a:bodyPr/>
        <a:lstStyle/>
        <a:p>
          <a:endParaRPr lang="hu-HU"/>
        </a:p>
      </dgm:t>
    </dgm:pt>
    <dgm:pt modelId="{0FDB2A94-0D6F-475A-8DA2-70018310F741}" type="pres">
      <dgm:prSet presAssocID="{4B5831F8-4989-425E-A9FA-F8903C3B10E3}" presName="compNode" presStyleCnt="0"/>
      <dgm:spPr/>
    </dgm:pt>
    <dgm:pt modelId="{50AFD8EB-87F8-4DB9-808F-D3E93B5E0152}" type="pres">
      <dgm:prSet presAssocID="{4B5831F8-4989-425E-A9FA-F8903C3B10E3}" presName="dummyConnPt" presStyleCnt="0"/>
      <dgm:spPr/>
    </dgm:pt>
    <dgm:pt modelId="{35D89187-235E-45C2-84DF-49485125CA2C}" type="pres">
      <dgm:prSet presAssocID="{4B5831F8-4989-425E-A9FA-F8903C3B10E3}" presName="node" presStyleLbl="node1" presStyleIdx="4" presStyleCnt="8" custLinFactNeighborX="3058" custLinFactNeighborY="-95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600CBFF-221E-48BF-9D39-069EEE2BDBC3}" type="pres">
      <dgm:prSet presAssocID="{A6ED0925-B6CC-4E5D-9673-EE5AD858EA5F}" presName="sibTrans" presStyleLbl="bgSibTrans2D1" presStyleIdx="4" presStyleCnt="7" custAng="156999" custLinFactNeighborX="8394" custLinFactNeighborY="3778"/>
      <dgm:spPr/>
      <dgm:t>
        <a:bodyPr/>
        <a:lstStyle/>
        <a:p>
          <a:endParaRPr lang="hu-HU"/>
        </a:p>
      </dgm:t>
    </dgm:pt>
    <dgm:pt modelId="{C46E6C09-6D3A-4F32-9CE5-76802040F83A}" type="pres">
      <dgm:prSet presAssocID="{E8FB1A71-E779-478F-8607-29263D0DCB0F}" presName="compNode" presStyleCnt="0"/>
      <dgm:spPr/>
    </dgm:pt>
    <dgm:pt modelId="{39E91AB8-9FD8-4721-B509-259D41AA633D}" type="pres">
      <dgm:prSet presAssocID="{E8FB1A71-E779-478F-8607-29263D0DCB0F}" presName="dummyConnPt" presStyleCnt="0"/>
      <dgm:spPr/>
    </dgm:pt>
    <dgm:pt modelId="{603C24F4-7B74-4599-B2C4-9B3B7E94DAEC}" type="pres">
      <dgm:prSet presAssocID="{E8FB1A71-E779-478F-8607-29263D0DCB0F}" presName="node" presStyleLbl="node1" presStyleIdx="5" presStyleCnt="8" custLinFactNeighborX="-330" custLinFactNeighborY="-1685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67B38A-6AF8-4A18-AC07-D89244864EFE}" type="pres">
      <dgm:prSet presAssocID="{DD9FD4C1-FB53-4512-AC5C-2B9429F0CA9F}" presName="sibTrans" presStyleLbl="bgSibTrans2D1" presStyleIdx="5" presStyleCnt="7" custAng="21449938"/>
      <dgm:spPr/>
      <dgm:t>
        <a:bodyPr/>
        <a:lstStyle/>
        <a:p>
          <a:endParaRPr lang="hu-HU"/>
        </a:p>
      </dgm:t>
    </dgm:pt>
    <dgm:pt modelId="{ACC644B4-61E1-4C41-80E5-2BA2C7E39FC8}" type="pres">
      <dgm:prSet presAssocID="{EB215AC4-5F5D-4FD8-9A9E-8B80D7217F7F}" presName="compNode" presStyleCnt="0"/>
      <dgm:spPr/>
    </dgm:pt>
    <dgm:pt modelId="{DE00A9D6-034C-4C09-9ABD-5B2A26412213}" type="pres">
      <dgm:prSet presAssocID="{EB215AC4-5F5D-4FD8-9A9E-8B80D7217F7F}" presName="dummyConnPt" presStyleCnt="0"/>
      <dgm:spPr/>
    </dgm:pt>
    <dgm:pt modelId="{8B4B7FBA-9763-4C81-82BD-0E756DAA6B25}" type="pres">
      <dgm:prSet presAssocID="{EB215AC4-5F5D-4FD8-9A9E-8B80D7217F7F}" presName="node" presStyleLbl="node1" presStyleIdx="6" presStyleCnt="8" custLinFactNeighborX="25466" custLinFactNeighborY="1173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26DEDA5-CEDC-45B1-84BB-9F0ED2F2179B}" type="pres">
      <dgm:prSet presAssocID="{4CA6086C-B1DC-42EF-A6E9-AB14BBD06626}" presName="sibTrans" presStyleLbl="bgSibTrans2D1" presStyleIdx="6" presStyleCnt="7"/>
      <dgm:spPr/>
      <dgm:t>
        <a:bodyPr/>
        <a:lstStyle/>
        <a:p>
          <a:endParaRPr lang="hu-HU"/>
        </a:p>
      </dgm:t>
    </dgm:pt>
    <dgm:pt modelId="{9F3C5252-E58D-49CC-89E0-74BC0A1A79DC}" type="pres">
      <dgm:prSet presAssocID="{F5944463-5272-4B77-8F86-39A364D2DA40}" presName="compNode" presStyleCnt="0"/>
      <dgm:spPr/>
    </dgm:pt>
    <dgm:pt modelId="{E0ED35C4-E5C9-4345-B1C4-D5BB3614773B}" type="pres">
      <dgm:prSet presAssocID="{F5944463-5272-4B77-8F86-39A364D2DA40}" presName="dummyConnPt" presStyleCnt="0"/>
      <dgm:spPr/>
    </dgm:pt>
    <dgm:pt modelId="{CC64C00A-F4CC-4583-8945-D56BB7750365}" type="pres">
      <dgm:prSet presAssocID="{F5944463-5272-4B77-8F86-39A364D2DA40}" presName="node" presStyleLbl="node1" presStyleIdx="7" presStyleCnt="8" custLinFactNeighborX="26225" custLinFactNeighborY="2298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29C7C3B-76D8-4FB6-AECC-4B1BBB219CCD}" type="presOf" srcId="{DD9FD4C1-FB53-4512-AC5C-2B9429F0CA9F}" destId="{3C67B38A-6AF8-4A18-AC07-D89244864EFE}" srcOrd="0" destOrd="0" presId="urn:microsoft.com/office/officeart/2005/8/layout/bProcess4"/>
    <dgm:cxn modelId="{82E5868E-99ED-4811-972E-97D19D9E8F32}" srcId="{6E8F6EB2-8060-4CA8-A788-BB9D69CC8EE3}" destId="{E8FB1A71-E779-478F-8607-29263D0DCB0F}" srcOrd="5" destOrd="0" parTransId="{3092CCE8-8F5C-4E48-B645-D7C81AEA3E03}" sibTransId="{DD9FD4C1-FB53-4512-AC5C-2B9429F0CA9F}"/>
    <dgm:cxn modelId="{F273B6EA-359B-4CE9-BAF0-9FE5D42A19C6}" type="presOf" srcId="{EB215AC4-5F5D-4FD8-9A9E-8B80D7217F7F}" destId="{8B4B7FBA-9763-4C81-82BD-0E756DAA6B25}" srcOrd="0" destOrd="0" presId="urn:microsoft.com/office/officeart/2005/8/layout/bProcess4"/>
    <dgm:cxn modelId="{71CA59ED-952E-4B78-90DF-CF3F35E3A391}" srcId="{6E8F6EB2-8060-4CA8-A788-BB9D69CC8EE3}" destId="{9399ADAD-F268-49EC-96E2-D7D0F9DCF265}" srcOrd="1" destOrd="0" parTransId="{C99869BD-2822-4D79-8B33-7C54136E54CD}" sibTransId="{3E4A3A6F-3079-46AE-B36D-091E8AD0DEF5}"/>
    <dgm:cxn modelId="{8A9BEFDE-E184-48E6-AAF4-7DFC81087944}" srcId="{6E8F6EB2-8060-4CA8-A788-BB9D69CC8EE3}" destId="{4B5831F8-4989-425E-A9FA-F8903C3B10E3}" srcOrd="4" destOrd="0" parTransId="{9A7768DD-B814-434C-9EFA-8EDBB586AD6D}" sibTransId="{A6ED0925-B6CC-4E5D-9673-EE5AD858EA5F}"/>
    <dgm:cxn modelId="{BA595AD3-683E-452F-AFF0-AF54E5BA7486}" type="presOf" srcId="{A6ED0925-B6CC-4E5D-9673-EE5AD858EA5F}" destId="{C600CBFF-221E-48BF-9D39-069EEE2BDBC3}" srcOrd="0" destOrd="0" presId="urn:microsoft.com/office/officeart/2005/8/layout/bProcess4"/>
    <dgm:cxn modelId="{135AD5CD-3A64-4E88-ACC8-3F85FD26D056}" type="presOf" srcId="{CBC0CAF2-7424-4E99-B867-18C2CA5EB149}" destId="{AB47D8BD-A865-44C9-94EB-2A0B9B88DF7F}" srcOrd="0" destOrd="0" presId="urn:microsoft.com/office/officeart/2005/8/layout/bProcess4"/>
    <dgm:cxn modelId="{547F66F7-CBCE-4768-8250-C62FE1354FB8}" type="presOf" srcId="{9BFE6F94-AC5B-4228-80E8-435413404301}" destId="{578BA80A-DD27-4305-8029-783C2B784EB3}" srcOrd="0" destOrd="0" presId="urn:microsoft.com/office/officeart/2005/8/layout/bProcess4"/>
    <dgm:cxn modelId="{9F1B1830-2BCB-4536-85CA-06E8A1AAA05C}" srcId="{6E8F6EB2-8060-4CA8-A788-BB9D69CC8EE3}" destId="{9BFE6F94-AC5B-4228-80E8-435413404301}" srcOrd="0" destOrd="0" parTransId="{D5009439-AD42-4086-9EF9-952FA6FFBFBB}" sibTransId="{AF05DDD6-5D29-4EEF-861E-C3604A53F4FC}"/>
    <dgm:cxn modelId="{734D6A3D-2503-461F-8583-04AA3546E795}" type="presOf" srcId="{6E8F6EB2-8060-4CA8-A788-BB9D69CC8EE3}" destId="{88CF9DB1-1138-493A-AA2C-E683210121FE}" srcOrd="0" destOrd="0" presId="urn:microsoft.com/office/officeart/2005/8/layout/bProcess4"/>
    <dgm:cxn modelId="{7D2CC547-B513-4A8A-9193-AC661779B2F3}" srcId="{6E8F6EB2-8060-4CA8-A788-BB9D69CC8EE3}" destId="{55998135-80EF-4C82-B131-4C8CFEFCB676}" srcOrd="2" destOrd="0" parTransId="{BF342028-2D88-4717-BD1C-CBFC9D39733D}" sibTransId="{CBC0CAF2-7424-4E99-B867-18C2CA5EB149}"/>
    <dgm:cxn modelId="{62363777-1A32-4470-8FD9-12CCD1770963}" type="presOf" srcId="{9399ADAD-F268-49EC-96E2-D7D0F9DCF265}" destId="{E84FF70C-C70E-48A1-9C28-6697F0EA4FAE}" srcOrd="0" destOrd="0" presId="urn:microsoft.com/office/officeart/2005/8/layout/bProcess4"/>
    <dgm:cxn modelId="{E1672B54-23E3-4032-B297-BC2CC7DD5D69}" type="presOf" srcId="{3396514D-F94A-4A4D-A33E-CD7B53C03384}" destId="{3F8B6815-EB51-4490-8216-FBE5002A4817}" srcOrd="0" destOrd="0" presId="urn:microsoft.com/office/officeart/2005/8/layout/bProcess4"/>
    <dgm:cxn modelId="{29BEB12F-F304-4C59-87F9-F713C8B2EA2B}" srcId="{6E8F6EB2-8060-4CA8-A788-BB9D69CC8EE3}" destId="{F5944463-5272-4B77-8F86-39A364D2DA40}" srcOrd="7" destOrd="0" parTransId="{CC05523D-6538-4FDD-A449-E79AE1721025}" sibTransId="{DDCE32EC-5E67-41D0-AD26-189E043EBE5A}"/>
    <dgm:cxn modelId="{5AC16BCF-11AB-4EA8-8316-2948C685B0FC}" type="presOf" srcId="{3E4A3A6F-3079-46AE-B36D-091E8AD0DEF5}" destId="{1DE17BC3-001E-4C47-AF05-4B5B08554209}" srcOrd="0" destOrd="0" presId="urn:microsoft.com/office/officeart/2005/8/layout/bProcess4"/>
    <dgm:cxn modelId="{A3FED3C3-ADAC-4023-928C-2782477287ED}" type="presOf" srcId="{4B5831F8-4989-425E-A9FA-F8903C3B10E3}" destId="{35D89187-235E-45C2-84DF-49485125CA2C}" srcOrd="0" destOrd="0" presId="urn:microsoft.com/office/officeart/2005/8/layout/bProcess4"/>
    <dgm:cxn modelId="{96164557-293F-4CE2-9D70-4930F15735FF}" srcId="{6E8F6EB2-8060-4CA8-A788-BB9D69CC8EE3}" destId="{EB215AC4-5F5D-4FD8-9A9E-8B80D7217F7F}" srcOrd="6" destOrd="0" parTransId="{AFA7034B-A505-41EA-B498-DF45BF849791}" sibTransId="{4CA6086C-B1DC-42EF-A6E9-AB14BBD06626}"/>
    <dgm:cxn modelId="{3C81D3E6-12D7-4687-8FD7-D44FCA9B407E}" type="presOf" srcId="{4CA6086C-B1DC-42EF-A6E9-AB14BBD06626}" destId="{F26DEDA5-CEDC-45B1-84BB-9F0ED2F2179B}" srcOrd="0" destOrd="0" presId="urn:microsoft.com/office/officeart/2005/8/layout/bProcess4"/>
    <dgm:cxn modelId="{9EE80ABE-8D51-4D8F-97CB-739FA2EA6DD7}" type="presOf" srcId="{55998135-80EF-4C82-B131-4C8CFEFCB676}" destId="{475ECD1A-6A6D-42E0-953E-CDD8C2AB1E3A}" srcOrd="0" destOrd="0" presId="urn:microsoft.com/office/officeart/2005/8/layout/bProcess4"/>
    <dgm:cxn modelId="{DE434CF5-FEF8-402A-95DD-8A892AAA9B4D}" type="presOf" srcId="{F5944463-5272-4B77-8F86-39A364D2DA40}" destId="{CC64C00A-F4CC-4583-8945-D56BB7750365}" srcOrd="0" destOrd="0" presId="urn:microsoft.com/office/officeart/2005/8/layout/bProcess4"/>
    <dgm:cxn modelId="{FB9F4B6B-5846-4DF4-A7D3-4EC9D95EBC63}" srcId="{6E8F6EB2-8060-4CA8-A788-BB9D69CC8EE3}" destId="{22977102-CCF1-4712-ACE4-A0601B83326D}" srcOrd="3" destOrd="0" parTransId="{10421C33-BE99-4C6A-8854-37D9093FE576}" sibTransId="{3396514D-F94A-4A4D-A33E-CD7B53C03384}"/>
    <dgm:cxn modelId="{F81B53C9-1BE0-42E7-99B2-3EA06ED35270}" type="presOf" srcId="{22977102-CCF1-4712-ACE4-A0601B83326D}" destId="{C4E78663-F6B2-4934-BAF9-3D8894FE62A6}" srcOrd="0" destOrd="0" presId="urn:microsoft.com/office/officeart/2005/8/layout/bProcess4"/>
    <dgm:cxn modelId="{84DEFF12-0FAC-45FB-AFD4-3BD3C2D3CD4C}" type="presOf" srcId="{E8FB1A71-E779-478F-8607-29263D0DCB0F}" destId="{603C24F4-7B74-4599-B2C4-9B3B7E94DAEC}" srcOrd="0" destOrd="0" presId="urn:microsoft.com/office/officeart/2005/8/layout/bProcess4"/>
    <dgm:cxn modelId="{9FC5B244-DB28-4335-A674-94257A3590D2}" type="presOf" srcId="{AF05DDD6-5D29-4EEF-861E-C3604A53F4FC}" destId="{B349CB88-AC3F-4A55-AB5A-3334C3343935}" srcOrd="0" destOrd="0" presId="urn:microsoft.com/office/officeart/2005/8/layout/bProcess4"/>
    <dgm:cxn modelId="{7F025B0D-F7E6-43CB-9D91-DBC058FC73A5}" type="presParOf" srcId="{88CF9DB1-1138-493A-AA2C-E683210121FE}" destId="{14044412-C1BC-4EA3-8CF4-01B0F26057BF}" srcOrd="0" destOrd="0" presId="urn:microsoft.com/office/officeart/2005/8/layout/bProcess4"/>
    <dgm:cxn modelId="{F704CD4D-3FDA-4A31-B8F8-B179170C2A26}" type="presParOf" srcId="{14044412-C1BC-4EA3-8CF4-01B0F26057BF}" destId="{5C3D9E29-5C5F-4A80-B5D1-033C8C57154B}" srcOrd="0" destOrd="0" presId="urn:microsoft.com/office/officeart/2005/8/layout/bProcess4"/>
    <dgm:cxn modelId="{F0D72778-97E9-445F-BE03-3D6285BCCF74}" type="presParOf" srcId="{14044412-C1BC-4EA3-8CF4-01B0F26057BF}" destId="{578BA80A-DD27-4305-8029-783C2B784EB3}" srcOrd="1" destOrd="0" presId="urn:microsoft.com/office/officeart/2005/8/layout/bProcess4"/>
    <dgm:cxn modelId="{068D5D47-0967-4197-BC45-7F3309F765E3}" type="presParOf" srcId="{88CF9DB1-1138-493A-AA2C-E683210121FE}" destId="{B349CB88-AC3F-4A55-AB5A-3334C3343935}" srcOrd="1" destOrd="0" presId="urn:microsoft.com/office/officeart/2005/8/layout/bProcess4"/>
    <dgm:cxn modelId="{5A43D623-9256-4A2C-86AB-819CB98017B7}" type="presParOf" srcId="{88CF9DB1-1138-493A-AA2C-E683210121FE}" destId="{F4B1E2CF-1C25-4F0B-BA2F-8C7AADB107CD}" srcOrd="2" destOrd="0" presId="urn:microsoft.com/office/officeart/2005/8/layout/bProcess4"/>
    <dgm:cxn modelId="{4869E8ED-DBA8-46F8-B7AD-6D93D16FA781}" type="presParOf" srcId="{F4B1E2CF-1C25-4F0B-BA2F-8C7AADB107CD}" destId="{A0B50214-DDD5-4E1B-AFF1-DFF555DB1DC1}" srcOrd="0" destOrd="0" presId="urn:microsoft.com/office/officeart/2005/8/layout/bProcess4"/>
    <dgm:cxn modelId="{945EFB1B-E3B5-4181-8C1F-563ED48A757B}" type="presParOf" srcId="{F4B1E2CF-1C25-4F0B-BA2F-8C7AADB107CD}" destId="{E84FF70C-C70E-48A1-9C28-6697F0EA4FAE}" srcOrd="1" destOrd="0" presId="urn:microsoft.com/office/officeart/2005/8/layout/bProcess4"/>
    <dgm:cxn modelId="{EE12E0B6-A1AA-4F24-9CCC-FBD07612ABA5}" type="presParOf" srcId="{88CF9DB1-1138-493A-AA2C-E683210121FE}" destId="{1DE17BC3-001E-4C47-AF05-4B5B08554209}" srcOrd="3" destOrd="0" presId="urn:microsoft.com/office/officeart/2005/8/layout/bProcess4"/>
    <dgm:cxn modelId="{6D705B0D-AD4F-4D73-9DAB-F769945E281E}" type="presParOf" srcId="{88CF9DB1-1138-493A-AA2C-E683210121FE}" destId="{1E1895B5-5268-46BA-AF10-4644D88BF8A8}" srcOrd="4" destOrd="0" presId="urn:microsoft.com/office/officeart/2005/8/layout/bProcess4"/>
    <dgm:cxn modelId="{2CEB7033-9F05-4D47-AFEC-9BAA0FF865EB}" type="presParOf" srcId="{1E1895B5-5268-46BA-AF10-4644D88BF8A8}" destId="{CD5C9BE4-CDE6-4914-AE0A-3D9CC0E74C01}" srcOrd="0" destOrd="0" presId="urn:microsoft.com/office/officeart/2005/8/layout/bProcess4"/>
    <dgm:cxn modelId="{6F4F4D1A-2B9C-4D56-B6BF-278E52AAA5D1}" type="presParOf" srcId="{1E1895B5-5268-46BA-AF10-4644D88BF8A8}" destId="{475ECD1A-6A6D-42E0-953E-CDD8C2AB1E3A}" srcOrd="1" destOrd="0" presId="urn:microsoft.com/office/officeart/2005/8/layout/bProcess4"/>
    <dgm:cxn modelId="{2698B05C-49A6-43FA-8D33-6C5E10428DDF}" type="presParOf" srcId="{88CF9DB1-1138-493A-AA2C-E683210121FE}" destId="{AB47D8BD-A865-44C9-94EB-2A0B9B88DF7F}" srcOrd="5" destOrd="0" presId="urn:microsoft.com/office/officeart/2005/8/layout/bProcess4"/>
    <dgm:cxn modelId="{EA749B9C-2245-48A9-B203-DE76A94E4C19}" type="presParOf" srcId="{88CF9DB1-1138-493A-AA2C-E683210121FE}" destId="{2DA2BD97-1BDF-41F6-A594-07FC1C14E74F}" srcOrd="6" destOrd="0" presId="urn:microsoft.com/office/officeart/2005/8/layout/bProcess4"/>
    <dgm:cxn modelId="{6F3CFE1D-2C29-4AC0-8FE5-EE0101354358}" type="presParOf" srcId="{2DA2BD97-1BDF-41F6-A594-07FC1C14E74F}" destId="{34E93A56-CFCC-4236-BD63-7EA5052F4153}" srcOrd="0" destOrd="0" presId="urn:microsoft.com/office/officeart/2005/8/layout/bProcess4"/>
    <dgm:cxn modelId="{B3149EDF-024C-4ED6-BBA0-ECB0408588EB}" type="presParOf" srcId="{2DA2BD97-1BDF-41F6-A594-07FC1C14E74F}" destId="{C4E78663-F6B2-4934-BAF9-3D8894FE62A6}" srcOrd="1" destOrd="0" presId="urn:microsoft.com/office/officeart/2005/8/layout/bProcess4"/>
    <dgm:cxn modelId="{41D3DAAF-745A-455B-83D0-6D45E64B4718}" type="presParOf" srcId="{88CF9DB1-1138-493A-AA2C-E683210121FE}" destId="{3F8B6815-EB51-4490-8216-FBE5002A4817}" srcOrd="7" destOrd="0" presId="urn:microsoft.com/office/officeart/2005/8/layout/bProcess4"/>
    <dgm:cxn modelId="{6D87CC27-4E4E-4A99-9CD4-6168AF382A7A}" type="presParOf" srcId="{88CF9DB1-1138-493A-AA2C-E683210121FE}" destId="{0FDB2A94-0D6F-475A-8DA2-70018310F741}" srcOrd="8" destOrd="0" presId="urn:microsoft.com/office/officeart/2005/8/layout/bProcess4"/>
    <dgm:cxn modelId="{76C81CCD-DAA7-4318-B34E-53D42154C099}" type="presParOf" srcId="{0FDB2A94-0D6F-475A-8DA2-70018310F741}" destId="{50AFD8EB-87F8-4DB9-808F-D3E93B5E0152}" srcOrd="0" destOrd="0" presId="urn:microsoft.com/office/officeart/2005/8/layout/bProcess4"/>
    <dgm:cxn modelId="{266D2311-BFCD-4134-B697-B25478542FFE}" type="presParOf" srcId="{0FDB2A94-0D6F-475A-8DA2-70018310F741}" destId="{35D89187-235E-45C2-84DF-49485125CA2C}" srcOrd="1" destOrd="0" presId="urn:microsoft.com/office/officeart/2005/8/layout/bProcess4"/>
    <dgm:cxn modelId="{8B0A137A-D6A2-4C80-B266-6086A4F8FA43}" type="presParOf" srcId="{88CF9DB1-1138-493A-AA2C-E683210121FE}" destId="{C600CBFF-221E-48BF-9D39-069EEE2BDBC3}" srcOrd="9" destOrd="0" presId="urn:microsoft.com/office/officeart/2005/8/layout/bProcess4"/>
    <dgm:cxn modelId="{9CEAC9F8-50C4-4DCC-83E6-D955316EA995}" type="presParOf" srcId="{88CF9DB1-1138-493A-AA2C-E683210121FE}" destId="{C46E6C09-6D3A-4F32-9CE5-76802040F83A}" srcOrd="10" destOrd="0" presId="urn:microsoft.com/office/officeart/2005/8/layout/bProcess4"/>
    <dgm:cxn modelId="{A7F3BE61-0DF8-419A-9FCB-54D3B47D661C}" type="presParOf" srcId="{C46E6C09-6D3A-4F32-9CE5-76802040F83A}" destId="{39E91AB8-9FD8-4721-B509-259D41AA633D}" srcOrd="0" destOrd="0" presId="urn:microsoft.com/office/officeart/2005/8/layout/bProcess4"/>
    <dgm:cxn modelId="{52B39573-21F5-4196-9EB5-75827CF94FCE}" type="presParOf" srcId="{C46E6C09-6D3A-4F32-9CE5-76802040F83A}" destId="{603C24F4-7B74-4599-B2C4-9B3B7E94DAEC}" srcOrd="1" destOrd="0" presId="urn:microsoft.com/office/officeart/2005/8/layout/bProcess4"/>
    <dgm:cxn modelId="{DA3C7BA8-16FD-4490-88AC-323B9149A519}" type="presParOf" srcId="{88CF9DB1-1138-493A-AA2C-E683210121FE}" destId="{3C67B38A-6AF8-4A18-AC07-D89244864EFE}" srcOrd="11" destOrd="0" presId="urn:microsoft.com/office/officeart/2005/8/layout/bProcess4"/>
    <dgm:cxn modelId="{FBEF8FC9-E4EC-4632-B7DC-9DDB5FDC28E0}" type="presParOf" srcId="{88CF9DB1-1138-493A-AA2C-E683210121FE}" destId="{ACC644B4-61E1-4C41-80E5-2BA2C7E39FC8}" srcOrd="12" destOrd="0" presId="urn:microsoft.com/office/officeart/2005/8/layout/bProcess4"/>
    <dgm:cxn modelId="{A261FA5D-E918-47AA-8CBD-04457BB50536}" type="presParOf" srcId="{ACC644B4-61E1-4C41-80E5-2BA2C7E39FC8}" destId="{DE00A9D6-034C-4C09-9ABD-5B2A26412213}" srcOrd="0" destOrd="0" presId="urn:microsoft.com/office/officeart/2005/8/layout/bProcess4"/>
    <dgm:cxn modelId="{57787B0A-6E1C-4A77-AC91-01D2F1ED086E}" type="presParOf" srcId="{ACC644B4-61E1-4C41-80E5-2BA2C7E39FC8}" destId="{8B4B7FBA-9763-4C81-82BD-0E756DAA6B25}" srcOrd="1" destOrd="0" presId="urn:microsoft.com/office/officeart/2005/8/layout/bProcess4"/>
    <dgm:cxn modelId="{21D2A298-947D-44D1-88F3-B475AC1FA477}" type="presParOf" srcId="{88CF9DB1-1138-493A-AA2C-E683210121FE}" destId="{F26DEDA5-CEDC-45B1-84BB-9F0ED2F2179B}" srcOrd="13" destOrd="0" presId="urn:microsoft.com/office/officeart/2005/8/layout/bProcess4"/>
    <dgm:cxn modelId="{1005C00E-E966-400E-87D3-EAEAC2A27EC7}" type="presParOf" srcId="{88CF9DB1-1138-493A-AA2C-E683210121FE}" destId="{9F3C5252-E58D-49CC-89E0-74BC0A1A79DC}" srcOrd="14" destOrd="0" presId="urn:microsoft.com/office/officeart/2005/8/layout/bProcess4"/>
    <dgm:cxn modelId="{30C068C9-0E3D-4042-9637-909BB7CBE65A}" type="presParOf" srcId="{9F3C5252-E58D-49CC-89E0-74BC0A1A79DC}" destId="{E0ED35C4-E5C9-4345-B1C4-D5BB3614773B}" srcOrd="0" destOrd="0" presId="urn:microsoft.com/office/officeart/2005/8/layout/bProcess4"/>
    <dgm:cxn modelId="{0684DD0F-9462-457F-85C2-1032D529BCD4}" type="presParOf" srcId="{9F3C5252-E58D-49CC-89E0-74BC0A1A79DC}" destId="{CC64C00A-F4CC-4583-8945-D56BB775036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944A0E-0A74-4A63-ACE0-2B2CA5841F25}" type="doc">
      <dgm:prSet loTypeId="urn:microsoft.com/office/officeart/2005/8/layout/hProcess9" loCatId="process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hu-HU"/>
        </a:p>
      </dgm:t>
    </dgm:pt>
    <dgm:pt modelId="{2E1DD764-835A-4687-AF02-6B9ED27FC20E}">
      <dgm:prSet custT="1"/>
      <dgm:spPr/>
      <dgm:t>
        <a:bodyPr/>
        <a:lstStyle/>
        <a:p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Megfelelő </a:t>
          </a:r>
          <a:r>
            <a:rPr lang="hu-HU" sz="2800" b="1" dirty="0">
              <a:latin typeface="Calibri" panose="020F0502020204030204" pitchFamily="34" charset="0"/>
              <a:cs typeface="Calibri" panose="020F0502020204030204" pitchFamily="34" charset="0"/>
            </a:rPr>
            <a:t>űrlap </a:t>
          </a: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kiválasztása</a:t>
          </a:r>
        </a:p>
      </dgm:t>
    </dgm:pt>
    <dgm:pt modelId="{3FA732B4-6EC1-4759-9748-5A167EAED54F}" type="parTrans" cxnId="{A91F87D5-E94D-4C70-96EF-DB741FAB94DD}">
      <dgm:prSet/>
      <dgm:spPr/>
      <dgm:t>
        <a:bodyPr/>
        <a:lstStyle/>
        <a:p>
          <a:endParaRPr lang="hu-HU"/>
        </a:p>
      </dgm:t>
    </dgm:pt>
    <dgm:pt modelId="{4CE21AEC-EFD5-487D-B23C-975953F80299}" type="sibTrans" cxnId="{A91F87D5-E94D-4C70-96EF-DB741FAB94DD}">
      <dgm:prSet/>
      <dgm:spPr/>
      <dgm:t>
        <a:bodyPr/>
        <a:lstStyle/>
        <a:p>
          <a:endParaRPr lang="hu-HU"/>
        </a:p>
      </dgm:t>
    </dgm:pt>
    <dgm:pt modelId="{E9A6DC7D-C374-4C49-9364-BF585F9483F1}">
      <dgm:prSet custT="1"/>
      <dgm:spPr/>
      <dgm:t>
        <a:bodyPr/>
        <a:lstStyle/>
        <a:p>
          <a:r>
            <a:rPr lang="hu-HU" sz="1800" dirty="0">
              <a:latin typeface="Calibri" panose="020F0502020204030204" pitchFamily="34" charset="0"/>
              <a:cs typeface="Calibri" panose="020F0502020204030204" pitchFamily="34" charset="0"/>
            </a:rPr>
            <a:t>Amire nincs strukturált, arra van</a:t>
          </a:r>
          <a:br>
            <a:rPr lang="hu-HU" sz="18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2400" dirty="0">
              <a:latin typeface="Calibri" panose="020F0502020204030204" pitchFamily="34" charset="0"/>
              <a:cs typeface="Calibri" panose="020F0502020204030204" pitchFamily="34" charset="0"/>
            </a:rPr>
            <a:t>e-Papír</a:t>
          </a:r>
          <a:r>
            <a:rPr lang="hu-HU" sz="1800" dirty="0">
              <a:latin typeface="Calibri" panose="020F0502020204030204" pitchFamily="34" charset="0"/>
              <a:cs typeface="Calibri" panose="020F0502020204030204" pitchFamily="34" charset="0"/>
            </a:rPr>
            <a:t>!</a:t>
          </a:r>
        </a:p>
      </dgm:t>
    </dgm:pt>
    <dgm:pt modelId="{B9334A0A-8A6F-4808-8B42-6FD433A89D85}" type="parTrans" cxnId="{1D336283-CDC3-473E-9E0E-555C15DB32B6}">
      <dgm:prSet/>
      <dgm:spPr/>
      <dgm:t>
        <a:bodyPr/>
        <a:lstStyle/>
        <a:p>
          <a:endParaRPr lang="hu-HU"/>
        </a:p>
      </dgm:t>
    </dgm:pt>
    <dgm:pt modelId="{2D8E67B4-D1EB-4E9A-847B-77B6FFD3C261}" type="sibTrans" cxnId="{1D336283-CDC3-473E-9E0E-555C15DB32B6}">
      <dgm:prSet/>
      <dgm:spPr/>
      <dgm:t>
        <a:bodyPr/>
        <a:lstStyle/>
        <a:p>
          <a:endParaRPr lang="hu-HU"/>
        </a:p>
      </dgm:t>
    </dgm:pt>
    <dgm:pt modelId="{CC948AE1-636E-40A0-A763-26B5B80A4338}">
      <dgm:prSet custT="1"/>
      <dgm:spPr/>
      <dgm:t>
        <a:bodyPr/>
        <a:lstStyle/>
        <a:p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Űrlap előtöltése</a:t>
          </a:r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 és ügyfél általi </a:t>
          </a:r>
          <a:r>
            <a:rPr lang="hu-HU" sz="2400" b="1" dirty="0">
              <a:latin typeface="Calibri" panose="020F0502020204030204" pitchFamily="34" charset="0"/>
              <a:cs typeface="Calibri" panose="020F0502020204030204" pitchFamily="34" charset="0"/>
            </a:rPr>
            <a:t>kitöltése</a:t>
          </a:r>
          <a:endParaRPr lang="hu-HU" sz="20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6366D0C-4FB8-4FF7-9A02-17A70F66BF2F}" type="parTrans" cxnId="{20E9EBE7-84B4-452A-99CB-7FDCE06FE8D6}">
      <dgm:prSet/>
      <dgm:spPr/>
      <dgm:t>
        <a:bodyPr/>
        <a:lstStyle/>
        <a:p>
          <a:endParaRPr lang="hu-HU"/>
        </a:p>
      </dgm:t>
    </dgm:pt>
    <dgm:pt modelId="{41742A06-8EEE-4D12-AF91-25A5D2A63830}" type="sibTrans" cxnId="{20E9EBE7-84B4-452A-99CB-7FDCE06FE8D6}">
      <dgm:prSet/>
      <dgm:spPr/>
      <dgm:t>
        <a:bodyPr/>
        <a:lstStyle/>
        <a:p>
          <a:endParaRPr lang="hu-HU"/>
        </a:p>
      </dgm:t>
    </dgm:pt>
    <dgm:pt modelId="{A22E9813-832E-4FE6-8BB5-A91384D62432}">
      <dgm:prSet custT="1"/>
      <dgm:spPr/>
      <dgm:t>
        <a:bodyPr/>
        <a:lstStyle/>
        <a:p>
          <a:r>
            <a:rPr lang="hu-HU" sz="2100" b="1" kern="1200" dirty="0">
              <a:solidFill>
                <a:prstClr val="whit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Melléklet</a:t>
          </a:r>
          <a:r>
            <a:rPr lang="hu-HU" sz="21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hu-HU" sz="2100" b="1" kern="1200" dirty="0">
              <a:latin typeface="Calibri" panose="020F0502020204030204" pitchFamily="34" charset="0"/>
              <a:cs typeface="Calibri" panose="020F0502020204030204" pitchFamily="34" charset="0"/>
            </a:rPr>
            <a:t>csatolása,</a:t>
          </a:r>
          <a:r>
            <a:rPr lang="hu-HU" sz="2100" kern="12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hu-HU" sz="21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2100" b="1" kern="1200" dirty="0">
              <a:latin typeface="Calibri" panose="020F0502020204030204" pitchFamily="34" charset="0"/>
              <a:cs typeface="Calibri" panose="020F0502020204030204" pitchFamily="34" charset="0"/>
            </a:rPr>
            <a:t>hitelesítése </a:t>
          </a:r>
          <a:endParaRPr lang="hu-HU" sz="2100" kern="12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4E13FBF-7A31-4EDA-929C-83E7B7517E50}" type="parTrans" cxnId="{219A91FD-8FFC-410C-BA1F-8A068B2DEF57}">
      <dgm:prSet/>
      <dgm:spPr/>
      <dgm:t>
        <a:bodyPr/>
        <a:lstStyle/>
        <a:p>
          <a:endParaRPr lang="hu-HU"/>
        </a:p>
      </dgm:t>
    </dgm:pt>
    <dgm:pt modelId="{3698773E-F5A7-400E-8265-63CD4F4490BD}" type="sibTrans" cxnId="{219A91FD-8FFC-410C-BA1F-8A068B2DEF57}">
      <dgm:prSet/>
      <dgm:spPr/>
      <dgm:t>
        <a:bodyPr/>
        <a:lstStyle/>
        <a:p>
          <a:endParaRPr lang="hu-HU"/>
        </a:p>
      </dgm:t>
    </dgm:pt>
    <dgm:pt modelId="{D776BA27-456C-47FC-A29D-14015B5D3356}">
      <dgm:prSet custT="1"/>
      <dgm:spPr/>
      <dgm:t>
        <a:bodyPr/>
        <a:lstStyle/>
        <a:p>
          <a:r>
            <a:rPr lang="hu-HU" sz="1900" b="1" dirty="0">
              <a:latin typeface="Calibri" panose="020F0502020204030204" pitchFamily="34" charset="0"/>
              <a:cs typeface="Calibri" panose="020F0502020204030204" pitchFamily="34" charset="0"/>
            </a:rPr>
            <a:t>Ellenőrzés</a:t>
          </a:r>
        </a:p>
      </dgm:t>
    </dgm:pt>
    <dgm:pt modelId="{CD33E35D-593C-413F-9CBD-674D474B00A9}" type="parTrans" cxnId="{CF018B62-B07D-4C3F-8666-3D31E037B18D}">
      <dgm:prSet/>
      <dgm:spPr/>
      <dgm:t>
        <a:bodyPr/>
        <a:lstStyle/>
        <a:p>
          <a:endParaRPr lang="hu-HU"/>
        </a:p>
      </dgm:t>
    </dgm:pt>
    <dgm:pt modelId="{E7F38947-D6FE-46D0-B3B5-D589671C1105}" type="sibTrans" cxnId="{CF018B62-B07D-4C3F-8666-3D31E037B18D}">
      <dgm:prSet/>
      <dgm:spPr/>
      <dgm:t>
        <a:bodyPr/>
        <a:lstStyle/>
        <a:p>
          <a:endParaRPr lang="hu-HU"/>
        </a:p>
      </dgm:t>
    </dgm:pt>
    <dgm:pt modelId="{464D56D1-ACE4-4316-99C6-836CF240E5E0}">
      <dgm:prSet custT="1"/>
      <dgm:spPr/>
      <dgm:t>
        <a:bodyPr/>
        <a:lstStyle/>
        <a:p>
          <a:r>
            <a:rPr lang="hu-HU" sz="2000" b="1" dirty="0">
              <a:latin typeface="Calibri" panose="020F0502020204030204" pitchFamily="34" charset="0"/>
              <a:cs typeface="Calibri" panose="020F0502020204030204" pitchFamily="34" charset="0"/>
            </a:rPr>
            <a:t>Beküldés</a:t>
          </a:r>
          <a:endParaRPr lang="hu-HU" sz="17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75B8B33-CE55-4AE1-9F97-228722122BC8}" type="parTrans" cxnId="{8592A5F4-EE54-4C3D-AAF7-4BFF6F93C7EC}">
      <dgm:prSet/>
      <dgm:spPr/>
      <dgm:t>
        <a:bodyPr/>
        <a:lstStyle/>
        <a:p>
          <a:endParaRPr lang="hu-HU"/>
        </a:p>
      </dgm:t>
    </dgm:pt>
    <dgm:pt modelId="{CA720F5C-A121-4A5E-AF54-5CCE5B8F45FF}" type="sibTrans" cxnId="{8592A5F4-EE54-4C3D-AAF7-4BFF6F93C7EC}">
      <dgm:prSet/>
      <dgm:spPr/>
      <dgm:t>
        <a:bodyPr/>
        <a:lstStyle/>
        <a:p>
          <a:endParaRPr lang="hu-HU"/>
        </a:p>
      </dgm:t>
    </dgm:pt>
    <dgm:pt modelId="{11CA608E-33F6-40A5-8A8F-05A5856A4483}">
      <dgm:prSet custT="1"/>
      <dgm:spPr/>
      <dgm:t>
        <a:bodyPr/>
        <a:lstStyle/>
        <a:p>
          <a:r>
            <a:rPr lang="hu-HU" sz="1700" b="0" dirty="0">
              <a:latin typeface="Calibri" panose="020F0502020204030204" pitchFamily="34" charset="0"/>
              <a:cs typeface="Calibri" panose="020F0502020204030204" pitchFamily="34" charset="0"/>
            </a:rPr>
            <a:t>Esetleg: </a:t>
          </a:r>
          <a:r>
            <a:rPr lang="hu-HU" sz="2100" b="1" dirty="0">
              <a:latin typeface="Calibri" panose="020F0502020204030204" pitchFamily="34" charset="0"/>
              <a:cs typeface="Calibri" panose="020F0502020204030204" pitchFamily="34" charset="0"/>
            </a:rPr>
            <a:t>mentés, letöltés</a:t>
          </a:r>
        </a:p>
      </dgm:t>
    </dgm:pt>
    <dgm:pt modelId="{BE26B159-85B4-4090-A1B2-76D6C74CB76A}" type="sibTrans" cxnId="{0B9333EE-898D-46D3-8A16-D591749376B6}">
      <dgm:prSet/>
      <dgm:spPr/>
      <dgm:t>
        <a:bodyPr/>
        <a:lstStyle/>
        <a:p>
          <a:endParaRPr lang="hu-HU"/>
        </a:p>
      </dgm:t>
    </dgm:pt>
    <dgm:pt modelId="{94AAAA34-390F-491A-A4B5-1310F122B747}" type="parTrans" cxnId="{0B9333EE-898D-46D3-8A16-D591749376B6}">
      <dgm:prSet/>
      <dgm:spPr/>
      <dgm:t>
        <a:bodyPr/>
        <a:lstStyle/>
        <a:p>
          <a:endParaRPr lang="hu-HU"/>
        </a:p>
      </dgm:t>
    </dgm:pt>
    <dgm:pt modelId="{32B67AEF-FE2C-402A-8F5C-152ECB457203}" type="pres">
      <dgm:prSet presAssocID="{97944A0E-0A74-4A63-ACE0-2B2CA5841F2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A28F416-B61E-42AD-9731-BF6B91356DBC}" type="pres">
      <dgm:prSet presAssocID="{97944A0E-0A74-4A63-ACE0-2B2CA5841F25}" presName="arrow" presStyleLbl="bgShp" presStyleIdx="0" presStyleCnt="1" custLinFactNeighborX="-416"/>
      <dgm:spPr/>
    </dgm:pt>
    <dgm:pt modelId="{0A7B6B3E-724E-4824-ADA9-A78F2632F400}" type="pres">
      <dgm:prSet presAssocID="{97944A0E-0A74-4A63-ACE0-2B2CA5841F25}" presName="linearProcess" presStyleCnt="0"/>
      <dgm:spPr/>
    </dgm:pt>
    <dgm:pt modelId="{607B95F8-7594-4EAD-BBC5-73E96FB28888}" type="pres">
      <dgm:prSet presAssocID="{2E1DD764-835A-4687-AF02-6B9ED27FC20E}" presName="textNode" presStyleLbl="node1" presStyleIdx="0" presStyleCnt="7" custScaleX="159871" custScaleY="1133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E8525C8-191E-4A2E-BC62-2B6078207E14}" type="pres">
      <dgm:prSet presAssocID="{4CE21AEC-EFD5-487D-B23C-975953F80299}" presName="sibTrans" presStyleCnt="0"/>
      <dgm:spPr/>
    </dgm:pt>
    <dgm:pt modelId="{083E243E-0571-4C09-86D5-9A893C74BD33}" type="pres">
      <dgm:prSet presAssocID="{E9A6DC7D-C374-4C49-9364-BF585F9483F1}" presName="textNode" presStyleLbl="node1" presStyleIdx="1" presStyleCnt="7" custScaleX="147764" custScaleY="1133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2B03D3-1B30-42A7-B400-64A3BFE3EE66}" type="pres">
      <dgm:prSet presAssocID="{2D8E67B4-D1EB-4E9A-847B-77B6FFD3C261}" presName="sibTrans" presStyleCnt="0"/>
      <dgm:spPr/>
    </dgm:pt>
    <dgm:pt modelId="{365B5E76-8DA7-4F80-A101-F20531C48B91}" type="pres">
      <dgm:prSet presAssocID="{CC948AE1-636E-40A0-A763-26B5B80A4338}" presName="textNode" presStyleLbl="node1" presStyleIdx="2" presStyleCnt="7" custScaleX="193426" custScaleY="1133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52C347D-F1FA-400B-A349-C30089EF7C8B}" type="pres">
      <dgm:prSet presAssocID="{41742A06-8EEE-4D12-AF91-25A5D2A63830}" presName="sibTrans" presStyleCnt="0"/>
      <dgm:spPr/>
    </dgm:pt>
    <dgm:pt modelId="{9ED5BFAF-340B-4D86-BE00-E3BF9BA6798B}" type="pres">
      <dgm:prSet presAssocID="{A22E9813-832E-4FE6-8BB5-A91384D62432}" presName="textNode" presStyleLbl="node1" presStyleIdx="3" presStyleCnt="7" custScaleX="158901" custScaleY="113342" custLinFactX="256732" custLinFactNeighborX="300000" custLinFactNeighborY="-128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B7C7866-0517-4135-9636-44395CAB4DBC}" type="pres">
      <dgm:prSet presAssocID="{3698773E-F5A7-400E-8265-63CD4F4490BD}" presName="sibTrans" presStyleCnt="0"/>
      <dgm:spPr/>
    </dgm:pt>
    <dgm:pt modelId="{A1F6F293-4100-4D14-8B42-2B7BFD6FB7EC}" type="pres">
      <dgm:prSet presAssocID="{D776BA27-456C-47FC-A29D-14015B5D3356}" presName="textNode" presStyleLbl="node1" presStyleIdx="4" presStyleCnt="7" custScaleX="142236" custScaleY="113342" custLinFactX="-134009" custLinFactNeighborX="-200000" custLinFactNeighborY="-128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E895D43-9E7C-44EA-AF35-E7433DDACA17}" type="pres">
      <dgm:prSet presAssocID="{E7F38947-D6FE-46D0-B3B5-D589671C1105}" presName="sibTrans" presStyleCnt="0"/>
      <dgm:spPr/>
    </dgm:pt>
    <dgm:pt modelId="{19187850-C25A-472B-A273-0CB297045518}" type="pres">
      <dgm:prSet presAssocID="{11CA608E-33F6-40A5-8A8F-05A5856A4483}" presName="textNode" presStyleLbl="node1" presStyleIdx="5" presStyleCnt="7" custScaleX="129796" custScaleY="113342" custLinFactX="-138557" custLinFactNeighborX="-200000" custLinFactNeighborY="-128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549FA4A-20EB-45FC-9A66-DC7E08DD7E67}" type="pres">
      <dgm:prSet presAssocID="{BE26B159-85B4-4090-A1B2-76D6C74CB76A}" presName="sibTrans" presStyleCnt="0"/>
      <dgm:spPr/>
    </dgm:pt>
    <dgm:pt modelId="{C01C8AFE-35DA-4E95-9B29-CD82C44AF9A4}" type="pres">
      <dgm:prSet presAssocID="{464D56D1-ACE4-4316-99C6-836CF240E5E0}" presName="textNode" presStyleLbl="node1" presStyleIdx="6" presStyleCnt="7" custScaleX="120913" custScaleY="11334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FE225B39-948A-417C-BDD3-DF832A20EFA4}" type="presOf" srcId="{E9A6DC7D-C374-4C49-9364-BF585F9483F1}" destId="{083E243E-0571-4C09-86D5-9A893C74BD33}" srcOrd="0" destOrd="0" presId="urn:microsoft.com/office/officeart/2005/8/layout/hProcess9"/>
    <dgm:cxn modelId="{A239D8D5-7424-4218-A3E9-3FBB08223810}" type="presOf" srcId="{2E1DD764-835A-4687-AF02-6B9ED27FC20E}" destId="{607B95F8-7594-4EAD-BBC5-73E96FB28888}" srcOrd="0" destOrd="0" presId="urn:microsoft.com/office/officeart/2005/8/layout/hProcess9"/>
    <dgm:cxn modelId="{A91F87D5-E94D-4C70-96EF-DB741FAB94DD}" srcId="{97944A0E-0A74-4A63-ACE0-2B2CA5841F25}" destId="{2E1DD764-835A-4687-AF02-6B9ED27FC20E}" srcOrd="0" destOrd="0" parTransId="{3FA732B4-6EC1-4759-9748-5A167EAED54F}" sibTransId="{4CE21AEC-EFD5-487D-B23C-975953F80299}"/>
    <dgm:cxn modelId="{20E9EBE7-84B4-452A-99CB-7FDCE06FE8D6}" srcId="{97944A0E-0A74-4A63-ACE0-2B2CA5841F25}" destId="{CC948AE1-636E-40A0-A763-26B5B80A4338}" srcOrd="2" destOrd="0" parTransId="{06366D0C-4FB8-4FF7-9A02-17A70F66BF2F}" sibTransId="{41742A06-8EEE-4D12-AF91-25A5D2A63830}"/>
    <dgm:cxn modelId="{888EF722-A9A7-470B-B0B9-12524DA78103}" type="presOf" srcId="{CC948AE1-636E-40A0-A763-26B5B80A4338}" destId="{365B5E76-8DA7-4F80-A101-F20531C48B91}" srcOrd="0" destOrd="0" presId="urn:microsoft.com/office/officeart/2005/8/layout/hProcess9"/>
    <dgm:cxn modelId="{219A91FD-8FFC-410C-BA1F-8A068B2DEF57}" srcId="{97944A0E-0A74-4A63-ACE0-2B2CA5841F25}" destId="{A22E9813-832E-4FE6-8BB5-A91384D62432}" srcOrd="3" destOrd="0" parTransId="{64E13FBF-7A31-4EDA-929C-83E7B7517E50}" sibTransId="{3698773E-F5A7-400E-8265-63CD4F4490BD}"/>
    <dgm:cxn modelId="{CF018B62-B07D-4C3F-8666-3D31E037B18D}" srcId="{97944A0E-0A74-4A63-ACE0-2B2CA5841F25}" destId="{D776BA27-456C-47FC-A29D-14015B5D3356}" srcOrd="4" destOrd="0" parTransId="{CD33E35D-593C-413F-9CBD-674D474B00A9}" sibTransId="{E7F38947-D6FE-46D0-B3B5-D589671C1105}"/>
    <dgm:cxn modelId="{5BBC7DC8-2604-4AD4-A7EF-88CAEB786555}" type="presOf" srcId="{D776BA27-456C-47FC-A29D-14015B5D3356}" destId="{A1F6F293-4100-4D14-8B42-2B7BFD6FB7EC}" srcOrd="0" destOrd="0" presId="urn:microsoft.com/office/officeart/2005/8/layout/hProcess9"/>
    <dgm:cxn modelId="{A6C54FD2-8F0A-4DA2-B970-7F566E79A704}" type="presOf" srcId="{11CA608E-33F6-40A5-8A8F-05A5856A4483}" destId="{19187850-C25A-472B-A273-0CB297045518}" srcOrd="0" destOrd="0" presId="urn:microsoft.com/office/officeart/2005/8/layout/hProcess9"/>
    <dgm:cxn modelId="{0B9333EE-898D-46D3-8A16-D591749376B6}" srcId="{97944A0E-0A74-4A63-ACE0-2B2CA5841F25}" destId="{11CA608E-33F6-40A5-8A8F-05A5856A4483}" srcOrd="5" destOrd="0" parTransId="{94AAAA34-390F-491A-A4B5-1310F122B747}" sibTransId="{BE26B159-85B4-4090-A1B2-76D6C74CB76A}"/>
    <dgm:cxn modelId="{8592A5F4-EE54-4C3D-AAF7-4BFF6F93C7EC}" srcId="{97944A0E-0A74-4A63-ACE0-2B2CA5841F25}" destId="{464D56D1-ACE4-4316-99C6-836CF240E5E0}" srcOrd="6" destOrd="0" parTransId="{B75B8B33-CE55-4AE1-9F97-228722122BC8}" sibTransId="{CA720F5C-A121-4A5E-AF54-5CCE5B8F45FF}"/>
    <dgm:cxn modelId="{1D336283-CDC3-473E-9E0E-555C15DB32B6}" srcId="{97944A0E-0A74-4A63-ACE0-2B2CA5841F25}" destId="{E9A6DC7D-C374-4C49-9364-BF585F9483F1}" srcOrd="1" destOrd="0" parTransId="{B9334A0A-8A6F-4808-8B42-6FD433A89D85}" sibTransId="{2D8E67B4-D1EB-4E9A-847B-77B6FFD3C261}"/>
    <dgm:cxn modelId="{31EB700F-040B-4DBF-8891-1159B38A6574}" type="presOf" srcId="{97944A0E-0A74-4A63-ACE0-2B2CA5841F25}" destId="{32B67AEF-FE2C-402A-8F5C-152ECB457203}" srcOrd="0" destOrd="0" presId="urn:microsoft.com/office/officeart/2005/8/layout/hProcess9"/>
    <dgm:cxn modelId="{5DD03A18-EDDB-460D-ABF8-D0420AD3CD0B}" type="presOf" srcId="{A22E9813-832E-4FE6-8BB5-A91384D62432}" destId="{9ED5BFAF-340B-4D86-BE00-E3BF9BA6798B}" srcOrd="0" destOrd="0" presId="urn:microsoft.com/office/officeart/2005/8/layout/hProcess9"/>
    <dgm:cxn modelId="{59606563-9792-483E-B7A3-C34363EA76D9}" type="presOf" srcId="{464D56D1-ACE4-4316-99C6-836CF240E5E0}" destId="{C01C8AFE-35DA-4E95-9B29-CD82C44AF9A4}" srcOrd="0" destOrd="0" presId="urn:microsoft.com/office/officeart/2005/8/layout/hProcess9"/>
    <dgm:cxn modelId="{814AB568-8888-4EAC-B0AC-8265C66FCADA}" type="presParOf" srcId="{32B67AEF-FE2C-402A-8F5C-152ECB457203}" destId="{7A28F416-B61E-42AD-9731-BF6B91356DBC}" srcOrd="0" destOrd="0" presId="urn:microsoft.com/office/officeart/2005/8/layout/hProcess9"/>
    <dgm:cxn modelId="{D3ED7645-E15B-4F71-97B2-526C781FA56F}" type="presParOf" srcId="{32B67AEF-FE2C-402A-8F5C-152ECB457203}" destId="{0A7B6B3E-724E-4824-ADA9-A78F2632F400}" srcOrd="1" destOrd="0" presId="urn:microsoft.com/office/officeart/2005/8/layout/hProcess9"/>
    <dgm:cxn modelId="{C89C47E6-4346-4C65-A81A-37EF49CF13E4}" type="presParOf" srcId="{0A7B6B3E-724E-4824-ADA9-A78F2632F400}" destId="{607B95F8-7594-4EAD-BBC5-73E96FB28888}" srcOrd="0" destOrd="0" presId="urn:microsoft.com/office/officeart/2005/8/layout/hProcess9"/>
    <dgm:cxn modelId="{C1E57219-84CA-4A9A-BEB0-DC3E332475BD}" type="presParOf" srcId="{0A7B6B3E-724E-4824-ADA9-A78F2632F400}" destId="{9E8525C8-191E-4A2E-BC62-2B6078207E14}" srcOrd="1" destOrd="0" presId="urn:microsoft.com/office/officeart/2005/8/layout/hProcess9"/>
    <dgm:cxn modelId="{36572502-8A20-4A3B-B72B-E85667E1A08B}" type="presParOf" srcId="{0A7B6B3E-724E-4824-ADA9-A78F2632F400}" destId="{083E243E-0571-4C09-86D5-9A893C74BD33}" srcOrd="2" destOrd="0" presId="urn:microsoft.com/office/officeart/2005/8/layout/hProcess9"/>
    <dgm:cxn modelId="{1B3ED3DA-2CE5-430F-89CE-B0AD112053B1}" type="presParOf" srcId="{0A7B6B3E-724E-4824-ADA9-A78F2632F400}" destId="{572B03D3-1B30-42A7-B400-64A3BFE3EE66}" srcOrd="3" destOrd="0" presId="urn:microsoft.com/office/officeart/2005/8/layout/hProcess9"/>
    <dgm:cxn modelId="{2AEB3002-F03D-4C77-9A91-63F178FB3C96}" type="presParOf" srcId="{0A7B6B3E-724E-4824-ADA9-A78F2632F400}" destId="{365B5E76-8DA7-4F80-A101-F20531C48B91}" srcOrd="4" destOrd="0" presId="urn:microsoft.com/office/officeart/2005/8/layout/hProcess9"/>
    <dgm:cxn modelId="{52747D41-7C02-4C4D-BBB2-6DEA0818B5BB}" type="presParOf" srcId="{0A7B6B3E-724E-4824-ADA9-A78F2632F400}" destId="{D52C347D-F1FA-400B-A349-C30089EF7C8B}" srcOrd="5" destOrd="0" presId="urn:microsoft.com/office/officeart/2005/8/layout/hProcess9"/>
    <dgm:cxn modelId="{091535D0-42B9-4E2A-A67F-4FEE355B73D4}" type="presParOf" srcId="{0A7B6B3E-724E-4824-ADA9-A78F2632F400}" destId="{9ED5BFAF-340B-4D86-BE00-E3BF9BA6798B}" srcOrd="6" destOrd="0" presId="urn:microsoft.com/office/officeart/2005/8/layout/hProcess9"/>
    <dgm:cxn modelId="{61D3F674-4D31-480D-A05B-52ADC6EF0685}" type="presParOf" srcId="{0A7B6B3E-724E-4824-ADA9-A78F2632F400}" destId="{1B7C7866-0517-4135-9636-44395CAB4DBC}" srcOrd="7" destOrd="0" presId="urn:microsoft.com/office/officeart/2005/8/layout/hProcess9"/>
    <dgm:cxn modelId="{9238C818-EB87-4681-B151-10F8DF588235}" type="presParOf" srcId="{0A7B6B3E-724E-4824-ADA9-A78F2632F400}" destId="{A1F6F293-4100-4D14-8B42-2B7BFD6FB7EC}" srcOrd="8" destOrd="0" presId="urn:microsoft.com/office/officeart/2005/8/layout/hProcess9"/>
    <dgm:cxn modelId="{96CC0846-B312-4894-AAA9-A288581B6F96}" type="presParOf" srcId="{0A7B6B3E-724E-4824-ADA9-A78F2632F400}" destId="{AE895D43-9E7C-44EA-AF35-E7433DDACA17}" srcOrd="9" destOrd="0" presId="urn:microsoft.com/office/officeart/2005/8/layout/hProcess9"/>
    <dgm:cxn modelId="{4C3F45CC-F445-4AEE-9560-43D4187A7EF2}" type="presParOf" srcId="{0A7B6B3E-724E-4824-ADA9-A78F2632F400}" destId="{19187850-C25A-472B-A273-0CB297045518}" srcOrd="10" destOrd="0" presId="urn:microsoft.com/office/officeart/2005/8/layout/hProcess9"/>
    <dgm:cxn modelId="{B780EDA6-E88F-4658-B7D4-3ACBD1A7B8CC}" type="presParOf" srcId="{0A7B6B3E-724E-4824-ADA9-A78F2632F400}" destId="{3549FA4A-20EB-45FC-9A66-DC7E08DD7E67}" srcOrd="11" destOrd="0" presId="urn:microsoft.com/office/officeart/2005/8/layout/hProcess9"/>
    <dgm:cxn modelId="{2A843AF8-E751-4072-812A-6439979A98B0}" type="presParOf" srcId="{0A7B6B3E-724E-4824-ADA9-A78F2632F400}" destId="{C01C8AFE-35DA-4E95-9B29-CD82C44AF9A4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465DDAA-9C3D-4122-A144-4DA39898AB21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hu-HU"/>
        </a:p>
      </dgm:t>
    </dgm:pt>
    <dgm:pt modelId="{4884DAC4-322D-46E9-B58A-665030C4DD5B}">
      <dgm:prSet phldrT="[Szöveg]"/>
      <dgm:spPr/>
      <dgm:t>
        <a:bodyPr/>
        <a:lstStyle/>
        <a:p>
          <a:r>
            <a:rPr lang="hu-HU" dirty="0">
              <a:latin typeface="Calibri" panose="020F0502020204030204" pitchFamily="34" charset="0"/>
              <a:cs typeface="Calibri" panose="020F0502020204030204" pitchFamily="34" charset="0"/>
            </a:rPr>
            <a:t>ASP IRAT</a:t>
          </a:r>
        </a:p>
      </dgm:t>
    </dgm:pt>
    <dgm:pt modelId="{DB0F51F5-484B-4E94-AB03-AF56F7C07727}" type="parTrans" cxnId="{0EDC181B-13F5-49EF-BC4D-FCAAF840BC59}">
      <dgm:prSet/>
      <dgm:spPr/>
      <dgm:t>
        <a:bodyPr/>
        <a:lstStyle/>
        <a:p>
          <a:endParaRPr lang="hu-HU"/>
        </a:p>
      </dgm:t>
    </dgm:pt>
    <dgm:pt modelId="{A5391E8B-0544-45E3-BADC-382E9DBF92E3}" type="sibTrans" cxnId="{0EDC181B-13F5-49EF-BC4D-FCAAF840BC59}">
      <dgm:prSet/>
      <dgm:spPr/>
      <dgm:t>
        <a:bodyPr/>
        <a:lstStyle/>
        <a:p>
          <a:endParaRPr lang="hu-HU"/>
        </a:p>
      </dgm:t>
    </dgm:pt>
    <dgm:pt modelId="{202FE73B-A253-48AC-96F0-E141DE43E544}">
      <dgm:prSet phldrT="[Szöveg]" custT="1"/>
      <dgm:spPr/>
      <dgm:t>
        <a:bodyPr/>
        <a:lstStyle/>
        <a:p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Irat iktatása</a:t>
          </a:r>
        </a:p>
      </dgm:t>
    </dgm:pt>
    <dgm:pt modelId="{DD5BA781-F35D-4FB2-BFD0-4B8F65FCCA4E}" type="parTrans" cxnId="{EF1626F9-B4F9-4236-91D9-9FE8FFAA0BBA}">
      <dgm:prSet/>
      <dgm:spPr/>
      <dgm:t>
        <a:bodyPr/>
        <a:lstStyle/>
        <a:p>
          <a:endParaRPr lang="hu-HU"/>
        </a:p>
      </dgm:t>
    </dgm:pt>
    <dgm:pt modelId="{577E4654-D46E-4E8E-B9BB-0EA1603C4F6A}" type="sibTrans" cxnId="{EF1626F9-B4F9-4236-91D9-9FE8FFAA0BBA}">
      <dgm:prSet/>
      <dgm:spPr/>
      <dgm:t>
        <a:bodyPr/>
        <a:lstStyle/>
        <a:p>
          <a:endParaRPr lang="hu-HU"/>
        </a:p>
      </dgm:t>
    </dgm:pt>
    <dgm:pt modelId="{0FB69231-5BB5-4228-9B3B-3AD7DF069AC1}">
      <dgm:prSet phldrT="[Szöveg]" custT="1"/>
      <dgm:spPr/>
      <dgm:t>
        <a:bodyPr/>
        <a:lstStyle/>
        <a:p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Irat átadása a szakrendszernek</a:t>
          </a:r>
        </a:p>
      </dgm:t>
    </dgm:pt>
    <dgm:pt modelId="{4132868B-1977-4394-89B3-8C541001EFB1}" type="parTrans" cxnId="{810976AA-867B-43A5-A969-6EEFCFC8F4C2}">
      <dgm:prSet/>
      <dgm:spPr/>
      <dgm:t>
        <a:bodyPr/>
        <a:lstStyle/>
        <a:p>
          <a:endParaRPr lang="hu-HU"/>
        </a:p>
      </dgm:t>
    </dgm:pt>
    <dgm:pt modelId="{EE40D1CA-9790-4B7E-A307-0BC2D7E10929}" type="sibTrans" cxnId="{810976AA-867B-43A5-A969-6EEFCFC8F4C2}">
      <dgm:prSet/>
      <dgm:spPr/>
      <dgm:t>
        <a:bodyPr/>
        <a:lstStyle/>
        <a:p>
          <a:endParaRPr lang="hu-HU"/>
        </a:p>
      </dgm:t>
    </dgm:pt>
    <dgm:pt modelId="{1BF3CEFF-576B-45BA-9393-00EF36CAFA29}">
      <dgm:prSet phldrT="[Szöveg]" custT="1"/>
      <dgm:spPr/>
      <dgm:t>
        <a:bodyPr/>
        <a:lstStyle/>
        <a:p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Szakrendszeri ügyintézés támogatása</a:t>
          </a:r>
        </a:p>
      </dgm:t>
    </dgm:pt>
    <dgm:pt modelId="{6E81751E-02A2-4C1F-BCD6-48C62FFC00EE}" type="parTrans" cxnId="{A2394490-4346-4055-BDAA-F9F228351EC8}">
      <dgm:prSet/>
      <dgm:spPr/>
      <dgm:t>
        <a:bodyPr/>
        <a:lstStyle/>
        <a:p>
          <a:endParaRPr lang="hu-HU"/>
        </a:p>
      </dgm:t>
    </dgm:pt>
    <dgm:pt modelId="{D2F19192-E0EB-4303-874C-B9AF697993C1}" type="sibTrans" cxnId="{A2394490-4346-4055-BDAA-F9F228351EC8}">
      <dgm:prSet/>
      <dgm:spPr/>
      <dgm:t>
        <a:bodyPr/>
        <a:lstStyle/>
        <a:p>
          <a:endParaRPr lang="hu-HU"/>
        </a:p>
      </dgm:t>
    </dgm:pt>
    <dgm:pt modelId="{4BB1B1FD-5FBB-4B87-A8C3-F0F3C9FC15AF}">
      <dgm:prSet phldrT="[Szöveg]" custT="1"/>
      <dgm:spPr/>
      <dgm:t>
        <a:bodyPr/>
        <a:lstStyle/>
        <a:p>
          <a:pPr>
            <a:buFont typeface="+mj-lt"/>
            <a:buAutoNum type="arabicPeriod"/>
          </a:pPr>
          <a:r>
            <a:rPr lang="hu-HU" sz="2000" b="0" dirty="0">
              <a:latin typeface="Calibri" panose="020F0502020204030204" pitchFamily="34" charset="0"/>
              <a:cs typeface="Calibri" panose="020F0502020204030204" pitchFamily="34" charset="0"/>
            </a:rPr>
            <a:t>Letöltés a hivatali tárhelyről</a:t>
          </a:r>
        </a:p>
      </dgm:t>
    </dgm:pt>
    <dgm:pt modelId="{486AFB54-26C3-4421-B813-428F544C43E3}" type="parTrans" cxnId="{E2A218A8-3FD1-4566-BAF0-59D2A0CE51DC}">
      <dgm:prSet/>
      <dgm:spPr/>
      <dgm:t>
        <a:bodyPr/>
        <a:lstStyle/>
        <a:p>
          <a:endParaRPr lang="hu-HU"/>
        </a:p>
      </dgm:t>
    </dgm:pt>
    <dgm:pt modelId="{8E430C44-40A4-4C9D-9822-2FCD640D44BD}" type="sibTrans" cxnId="{E2A218A8-3FD1-4566-BAF0-59D2A0CE51DC}">
      <dgm:prSet/>
      <dgm:spPr/>
      <dgm:t>
        <a:bodyPr/>
        <a:lstStyle/>
        <a:p>
          <a:endParaRPr lang="hu-HU"/>
        </a:p>
      </dgm:t>
    </dgm:pt>
    <dgm:pt modelId="{E41F89D2-F23A-4163-BD19-57CD2FE98385}">
      <dgm:prSet phldrT="[Szöveg]" custT="1"/>
      <dgm:spPr/>
      <dgm:t>
        <a:bodyPr/>
        <a:lstStyle/>
        <a:p>
          <a:r>
            <a:rPr lang="hu-HU" sz="2000" dirty="0">
              <a:latin typeface="Calibri" panose="020F0502020204030204" pitchFamily="34" charset="0"/>
              <a:cs typeface="Calibri" panose="020F0502020204030204" pitchFamily="34" charset="0"/>
            </a:rPr>
            <a:t>Irat érkeztetése</a:t>
          </a:r>
        </a:p>
      </dgm:t>
    </dgm:pt>
    <dgm:pt modelId="{8E513035-6835-46E7-B596-9CFA0E9FC4F1}" type="parTrans" cxnId="{FC8ED3E0-4E65-4377-857E-27423D96A7D7}">
      <dgm:prSet/>
      <dgm:spPr/>
      <dgm:t>
        <a:bodyPr/>
        <a:lstStyle/>
        <a:p>
          <a:endParaRPr lang="hu-HU"/>
        </a:p>
      </dgm:t>
    </dgm:pt>
    <dgm:pt modelId="{F3516400-D56F-49BE-9756-9880D646C450}" type="sibTrans" cxnId="{FC8ED3E0-4E65-4377-857E-27423D96A7D7}">
      <dgm:prSet/>
      <dgm:spPr/>
      <dgm:t>
        <a:bodyPr/>
        <a:lstStyle/>
        <a:p>
          <a:endParaRPr lang="hu-HU"/>
        </a:p>
      </dgm:t>
    </dgm:pt>
    <dgm:pt modelId="{47D64505-9BE6-4B2B-8762-6AEA2B520B6D}" type="pres">
      <dgm:prSet presAssocID="{4465DDAA-9C3D-4122-A144-4DA39898AB2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C350CFC6-56D7-4394-ADF7-A000C1ABE487}" type="pres">
      <dgm:prSet presAssocID="{4884DAC4-322D-46E9-B58A-665030C4DD5B}" presName="root1" presStyleCnt="0"/>
      <dgm:spPr/>
    </dgm:pt>
    <dgm:pt modelId="{95602A53-FB98-488D-858B-714F8E223C09}" type="pres">
      <dgm:prSet presAssocID="{4884DAC4-322D-46E9-B58A-665030C4DD5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09D7945-7433-4FCD-A95E-0E21239FE6BC}" type="pres">
      <dgm:prSet presAssocID="{4884DAC4-322D-46E9-B58A-665030C4DD5B}" presName="level2hierChild" presStyleCnt="0"/>
      <dgm:spPr/>
    </dgm:pt>
    <dgm:pt modelId="{786BEDC2-330A-4718-8B5C-15A1B2A21917}" type="pres">
      <dgm:prSet presAssocID="{486AFB54-26C3-4421-B813-428F544C43E3}" presName="conn2-1" presStyleLbl="parChTrans1D2" presStyleIdx="0" presStyleCnt="5"/>
      <dgm:spPr/>
      <dgm:t>
        <a:bodyPr/>
        <a:lstStyle/>
        <a:p>
          <a:endParaRPr lang="hu-HU"/>
        </a:p>
      </dgm:t>
    </dgm:pt>
    <dgm:pt modelId="{F6212C4C-E163-4E4C-9B4D-2FCA021DF8F6}" type="pres">
      <dgm:prSet presAssocID="{486AFB54-26C3-4421-B813-428F544C43E3}" presName="connTx" presStyleLbl="parChTrans1D2" presStyleIdx="0" presStyleCnt="5"/>
      <dgm:spPr/>
      <dgm:t>
        <a:bodyPr/>
        <a:lstStyle/>
        <a:p>
          <a:endParaRPr lang="hu-HU"/>
        </a:p>
      </dgm:t>
    </dgm:pt>
    <dgm:pt modelId="{DD443858-F517-4222-AA02-F8FB06B0F0D1}" type="pres">
      <dgm:prSet presAssocID="{4BB1B1FD-5FBB-4B87-A8C3-F0F3C9FC15AF}" presName="root2" presStyleCnt="0"/>
      <dgm:spPr/>
    </dgm:pt>
    <dgm:pt modelId="{4597192D-BB0B-4D51-A34A-D01978006CD9}" type="pres">
      <dgm:prSet presAssocID="{4BB1B1FD-5FBB-4B87-A8C3-F0F3C9FC15AF}" presName="LevelTwoTextNode" presStyleLbl="node2" presStyleIdx="0" presStyleCnt="5" custLinFactNeighborX="-625" custLinFactNeighborY="1171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C251341-FD9F-4324-A9AC-070C8A911D3F}" type="pres">
      <dgm:prSet presAssocID="{4BB1B1FD-5FBB-4B87-A8C3-F0F3C9FC15AF}" presName="level3hierChild" presStyleCnt="0"/>
      <dgm:spPr/>
    </dgm:pt>
    <dgm:pt modelId="{55EBA9AB-68F9-498C-BBE1-4EDEBFD12B54}" type="pres">
      <dgm:prSet presAssocID="{8E513035-6835-46E7-B596-9CFA0E9FC4F1}" presName="conn2-1" presStyleLbl="parChTrans1D2" presStyleIdx="1" presStyleCnt="5"/>
      <dgm:spPr/>
      <dgm:t>
        <a:bodyPr/>
        <a:lstStyle/>
        <a:p>
          <a:endParaRPr lang="hu-HU"/>
        </a:p>
      </dgm:t>
    </dgm:pt>
    <dgm:pt modelId="{1F1AB946-32B7-4047-945E-05906FBBA422}" type="pres">
      <dgm:prSet presAssocID="{8E513035-6835-46E7-B596-9CFA0E9FC4F1}" presName="connTx" presStyleLbl="parChTrans1D2" presStyleIdx="1" presStyleCnt="5"/>
      <dgm:spPr/>
      <dgm:t>
        <a:bodyPr/>
        <a:lstStyle/>
        <a:p>
          <a:endParaRPr lang="hu-HU"/>
        </a:p>
      </dgm:t>
    </dgm:pt>
    <dgm:pt modelId="{BE2A8798-4593-4C35-9CD1-CD93D4DD2EEF}" type="pres">
      <dgm:prSet presAssocID="{E41F89D2-F23A-4163-BD19-57CD2FE98385}" presName="root2" presStyleCnt="0"/>
      <dgm:spPr/>
    </dgm:pt>
    <dgm:pt modelId="{148ECCA0-2569-402A-8634-F21FEFA628FC}" type="pres">
      <dgm:prSet presAssocID="{E41F89D2-F23A-4163-BD19-57CD2FE98385}" presName="LevelTwoTextNode" presStyleLbl="node2" presStyleIdx="1" presStyleCnt="5" custLinFactNeighborX="-625" custLinFactNeighborY="4007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3C51768-914F-4366-9C4D-EA8BEA656F7F}" type="pres">
      <dgm:prSet presAssocID="{E41F89D2-F23A-4163-BD19-57CD2FE98385}" presName="level3hierChild" presStyleCnt="0"/>
      <dgm:spPr/>
    </dgm:pt>
    <dgm:pt modelId="{9DE1CF13-409E-40F3-8A50-1C6639F35D48}" type="pres">
      <dgm:prSet presAssocID="{DD5BA781-F35D-4FB2-BFD0-4B8F65FCCA4E}" presName="conn2-1" presStyleLbl="parChTrans1D2" presStyleIdx="2" presStyleCnt="5"/>
      <dgm:spPr/>
      <dgm:t>
        <a:bodyPr/>
        <a:lstStyle/>
        <a:p>
          <a:endParaRPr lang="hu-HU"/>
        </a:p>
      </dgm:t>
    </dgm:pt>
    <dgm:pt modelId="{A9A9607F-FB7B-4EE4-B967-72D3B1B1687C}" type="pres">
      <dgm:prSet presAssocID="{DD5BA781-F35D-4FB2-BFD0-4B8F65FCCA4E}" presName="connTx" presStyleLbl="parChTrans1D2" presStyleIdx="2" presStyleCnt="5"/>
      <dgm:spPr/>
      <dgm:t>
        <a:bodyPr/>
        <a:lstStyle/>
        <a:p>
          <a:endParaRPr lang="hu-HU"/>
        </a:p>
      </dgm:t>
    </dgm:pt>
    <dgm:pt modelId="{17F0FCB2-38F8-40BB-8943-CDD6B1528FA3}" type="pres">
      <dgm:prSet presAssocID="{202FE73B-A253-48AC-96F0-E141DE43E544}" presName="root2" presStyleCnt="0"/>
      <dgm:spPr/>
    </dgm:pt>
    <dgm:pt modelId="{B10E8F5C-9B1A-4FEE-9C0B-99F5A934F62D}" type="pres">
      <dgm:prSet presAssocID="{202FE73B-A253-48AC-96F0-E141DE43E544}" presName="LevelTwoTextNode" presStyleLbl="node2" presStyleIdx="2" presStyleCnt="5" custLinFactNeighborX="-625" custLinFactNeighborY="4007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904D46C-2327-4E51-881C-5751F37D4669}" type="pres">
      <dgm:prSet presAssocID="{202FE73B-A253-48AC-96F0-E141DE43E544}" presName="level3hierChild" presStyleCnt="0"/>
      <dgm:spPr/>
    </dgm:pt>
    <dgm:pt modelId="{C1C2E3E2-B3DF-43A6-B2B4-A51122B24018}" type="pres">
      <dgm:prSet presAssocID="{4132868B-1977-4394-89B3-8C541001EFB1}" presName="conn2-1" presStyleLbl="parChTrans1D2" presStyleIdx="3" presStyleCnt="5"/>
      <dgm:spPr/>
      <dgm:t>
        <a:bodyPr/>
        <a:lstStyle/>
        <a:p>
          <a:endParaRPr lang="hu-HU"/>
        </a:p>
      </dgm:t>
    </dgm:pt>
    <dgm:pt modelId="{62E9EEE2-84C9-44DD-8A3B-321713F5BDDA}" type="pres">
      <dgm:prSet presAssocID="{4132868B-1977-4394-89B3-8C541001EFB1}" presName="connTx" presStyleLbl="parChTrans1D2" presStyleIdx="3" presStyleCnt="5"/>
      <dgm:spPr/>
      <dgm:t>
        <a:bodyPr/>
        <a:lstStyle/>
        <a:p>
          <a:endParaRPr lang="hu-HU"/>
        </a:p>
      </dgm:t>
    </dgm:pt>
    <dgm:pt modelId="{F38A08A2-60D6-4952-9A58-C6C0BF166B72}" type="pres">
      <dgm:prSet presAssocID="{0FB69231-5BB5-4228-9B3B-3AD7DF069AC1}" presName="root2" presStyleCnt="0"/>
      <dgm:spPr/>
    </dgm:pt>
    <dgm:pt modelId="{780080D4-9AAC-43E5-B133-9BEE831ECA82}" type="pres">
      <dgm:prSet presAssocID="{0FB69231-5BB5-4228-9B3B-3AD7DF069AC1}" presName="LevelTwoTextNode" presStyleLbl="node2" presStyleIdx="3" presStyleCnt="5" custLinFactNeighborX="-625" custLinFactNeighborY="4007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CCE8FD4-11AF-4739-8752-7B94FAADCE7D}" type="pres">
      <dgm:prSet presAssocID="{0FB69231-5BB5-4228-9B3B-3AD7DF069AC1}" presName="level3hierChild" presStyleCnt="0"/>
      <dgm:spPr/>
    </dgm:pt>
    <dgm:pt modelId="{E4D4B3AE-042D-49B8-A584-E9E231E7C67A}" type="pres">
      <dgm:prSet presAssocID="{6E81751E-02A2-4C1F-BCD6-48C62FFC00EE}" presName="conn2-1" presStyleLbl="parChTrans1D2" presStyleIdx="4" presStyleCnt="5"/>
      <dgm:spPr/>
      <dgm:t>
        <a:bodyPr/>
        <a:lstStyle/>
        <a:p>
          <a:endParaRPr lang="hu-HU"/>
        </a:p>
      </dgm:t>
    </dgm:pt>
    <dgm:pt modelId="{00CD7208-E3DA-4CB0-94A1-2E4C53111616}" type="pres">
      <dgm:prSet presAssocID="{6E81751E-02A2-4C1F-BCD6-48C62FFC00EE}" presName="connTx" presStyleLbl="parChTrans1D2" presStyleIdx="4" presStyleCnt="5"/>
      <dgm:spPr/>
      <dgm:t>
        <a:bodyPr/>
        <a:lstStyle/>
        <a:p>
          <a:endParaRPr lang="hu-HU"/>
        </a:p>
      </dgm:t>
    </dgm:pt>
    <dgm:pt modelId="{B82E9303-D675-4706-99E5-A521BB04F20F}" type="pres">
      <dgm:prSet presAssocID="{1BF3CEFF-576B-45BA-9393-00EF36CAFA29}" presName="root2" presStyleCnt="0"/>
      <dgm:spPr/>
    </dgm:pt>
    <dgm:pt modelId="{5E44D3D3-49E3-448F-B9FA-60384B36501D}" type="pres">
      <dgm:prSet presAssocID="{1BF3CEFF-576B-45BA-9393-00EF36CAFA29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F332B55E-D060-44ED-BFDB-8763975D9C22}" type="pres">
      <dgm:prSet presAssocID="{1BF3CEFF-576B-45BA-9393-00EF36CAFA29}" presName="level3hierChild" presStyleCnt="0"/>
      <dgm:spPr/>
    </dgm:pt>
  </dgm:ptLst>
  <dgm:cxnLst>
    <dgm:cxn modelId="{F5D45AEE-A80A-47AD-86D8-8E104F500C10}" type="presOf" srcId="{486AFB54-26C3-4421-B813-428F544C43E3}" destId="{F6212C4C-E163-4E4C-9B4D-2FCA021DF8F6}" srcOrd="1" destOrd="0" presId="urn:microsoft.com/office/officeart/2008/layout/HorizontalMultiLevelHierarchy"/>
    <dgm:cxn modelId="{9B6E5B99-6191-4135-B49A-112E1B334D6C}" type="presOf" srcId="{6E81751E-02A2-4C1F-BCD6-48C62FFC00EE}" destId="{00CD7208-E3DA-4CB0-94A1-2E4C53111616}" srcOrd="1" destOrd="0" presId="urn:microsoft.com/office/officeart/2008/layout/HorizontalMultiLevelHierarchy"/>
    <dgm:cxn modelId="{BDD4CA0F-0289-440B-B9D4-8C66613EDD47}" type="presOf" srcId="{8E513035-6835-46E7-B596-9CFA0E9FC4F1}" destId="{55EBA9AB-68F9-498C-BBE1-4EDEBFD12B54}" srcOrd="0" destOrd="0" presId="urn:microsoft.com/office/officeart/2008/layout/HorizontalMultiLevelHierarchy"/>
    <dgm:cxn modelId="{03882511-76C9-4F93-8CFF-EF990648BCB8}" type="presOf" srcId="{4884DAC4-322D-46E9-B58A-665030C4DD5B}" destId="{95602A53-FB98-488D-858B-714F8E223C09}" srcOrd="0" destOrd="0" presId="urn:microsoft.com/office/officeart/2008/layout/HorizontalMultiLevelHierarchy"/>
    <dgm:cxn modelId="{E2A218A8-3FD1-4566-BAF0-59D2A0CE51DC}" srcId="{4884DAC4-322D-46E9-B58A-665030C4DD5B}" destId="{4BB1B1FD-5FBB-4B87-A8C3-F0F3C9FC15AF}" srcOrd="0" destOrd="0" parTransId="{486AFB54-26C3-4421-B813-428F544C43E3}" sibTransId="{8E430C44-40A4-4C9D-9822-2FCD640D44BD}"/>
    <dgm:cxn modelId="{5237EFF1-CDC7-4408-86C6-853040E99892}" type="presOf" srcId="{1BF3CEFF-576B-45BA-9393-00EF36CAFA29}" destId="{5E44D3D3-49E3-448F-B9FA-60384B36501D}" srcOrd="0" destOrd="0" presId="urn:microsoft.com/office/officeart/2008/layout/HorizontalMultiLevelHierarchy"/>
    <dgm:cxn modelId="{B8968FA9-3CC1-43D2-8D2F-CE3979F687F8}" type="presOf" srcId="{E41F89D2-F23A-4163-BD19-57CD2FE98385}" destId="{148ECCA0-2569-402A-8634-F21FEFA628FC}" srcOrd="0" destOrd="0" presId="urn:microsoft.com/office/officeart/2008/layout/HorizontalMultiLevelHierarchy"/>
    <dgm:cxn modelId="{A525B14C-C79F-4EEF-830A-2773C8F6C3F6}" type="presOf" srcId="{6E81751E-02A2-4C1F-BCD6-48C62FFC00EE}" destId="{E4D4B3AE-042D-49B8-A584-E9E231E7C67A}" srcOrd="0" destOrd="0" presId="urn:microsoft.com/office/officeart/2008/layout/HorizontalMultiLevelHierarchy"/>
    <dgm:cxn modelId="{3FF7DC9C-0F49-4814-8328-2BB2B9091AC9}" type="presOf" srcId="{DD5BA781-F35D-4FB2-BFD0-4B8F65FCCA4E}" destId="{A9A9607F-FB7B-4EE4-B967-72D3B1B1687C}" srcOrd="1" destOrd="0" presId="urn:microsoft.com/office/officeart/2008/layout/HorizontalMultiLevelHierarchy"/>
    <dgm:cxn modelId="{EF1626F9-B4F9-4236-91D9-9FE8FFAA0BBA}" srcId="{4884DAC4-322D-46E9-B58A-665030C4DD5B}" destId="{202FE73B-A253-48AC-96F0-E141DE43E544}" srcOrd="2" destOrd="0" parTransId="{DD5BA781-F35D-4FB2-BFD0-4B8F65FCCA4E}" sibTransId="{577E4654-D46E-4E8E-B9BB-0EA1603C4F6A}"/>
    <dgm:cxn modelId="{F2785708-7283-4C30-AC25-1C9130699E09}" type="presOf" srcId="{4132868B-1977-4394-89B3-8C541001EFB1}" destId="{62E9EEE2-84C9-44DD-8A3B-321713F5BDDA}" srcOrd="1" destOrd="0" presId="urn:microsoft.com/office/officeart/2008/layout/HorizontalMultiLevelHierarchy"/>
    <dgm:cxn modelId="{7377FB39-6105-4817-B213-BF012F0B2B69}" type="presOf" srcId="{DD5BA781-F35D-4FB2-BFD0-4B8F65FCCA4E}" destId="{9DE1CF13-409E-40F3-8A50-1C6639F35D48}" srcOrd="0" destOrd="0" presId="urn:microsoft.com/office/officeart/2008/layout/HorizontalMultiLevelHierarchy"/>
    <dgm:cxn modelId="{D03C4BB4-2658-45CF-BA47-C0E597904335}" type="presOf" srcId="{0FB69231-5BB5-4228-9B3B-3AD7DF069AC1}" destId="{780080D4-9AAC-43E5-B133-9BEE831ECA82}" srcOrd="0" destOrd="0" presId="urn:microsoft.com/office/officeart/2008/layout/HorizontalMultiLevelHierarchy"/>
    <dgm:cxn modelId="{5FC39B5A-754C-430F-A890-D37821CAB237}" type="presOf" srcId="{4132868B-1977-4394-89B3-8C541001EFB1}" destId="{C1C2E3E2-B3DF-43A6-B2B4-A51122B24018}" srcOrd="0" destOrd="0" presId="urn:microsoft.com/office/officeart/2008/layout/HorizontalMultiLevelHierarchy"/>
    <dgm:cxn modelId="{751BE14C-946B-4D16-B57C-4C6846AA75AC}" type="presOf" srcId="{202FE73B-A253-48AC-96F0-E141DE43E544}" destId="{B10E8F5C-9B1A-4FEE-9C0B-99F5A934F62D}" srcOrd="0" destOrd="0" presId="urn:microsoft.com/office/officeart/2008/layout/HorizontalMultiLevelHierarchy"/>
    <dgm:cxn modelId="{66903A90-DF4B-42BE-86D4-EFFCE1CFCCC8}" type="presOf" srcId="{486AFB54-26C3-4421-B813-428F544C43E3}" destId="{786BEDC2-330A-4718-8B5C-15A1B2A21917}" srcOrd="0" destOrd="0" presId="urn:microsoft.com/office/officeart/2008/layout/HorizontalMultiLevelHierarchy"/>
    <dgm:cxn modelId="{86EB48BA-4B8D-4292-BC28-2FA200121C7D}" type="presOf" srcId="{4BB1B1FD-5FBB-4B87-A8C3-F0F3C9FC15AF}" destId="{4597192D-BB0B-4D51-A34A-D01978006CD9}" srcOrd="0" destOrd="0" presId="urn:microsoft.com/office/officeart/2008/layout/HorizontalMultiLevelHierarchy"/>
    <dgm:cxn modelId="{810976AA-867B-43A5-A969-6EEFCFC8F4C2}" srcId="{4884DAC4-322D-46E9-B58A-665030C4DD5B}" destId="{0FB69231-5BB5-4228-9B3B-3AD7DF069AC1}" srcOrd="3" destOrd="0" parTransId="{4132868B-1977-4394-89B3-8C541001EFB1}" sibTransId="{EE40D1CA-9790-4B7E-A307-0BC2D7E10929}"/>
    <dgm:cxn modelId="{FC8ED3E0-4E65-4377-857E-27423D96A7D7}" srcId="{4884DAC4-322D-46E9-B58A-665030C4DD5B}" destId="{E41F89D2-F23A-4163-BD19-57CD2FE98385}" srcOrd="1" destOrd="0" parTransId="{8E513035-6835-46E7-B596-9CFA0E9FC4F1}" sibTransId="{F3516400-D56F-49BE-9756-9880D646C450}"/>
    <dgm:cxn modelId="{51727292-109C-4418-8408-7587FED767B3}" type="presOf" srcId="{4465DDAA-9C3D-4122-A144-4DA39898AB21}" destId="{47D64505-9BE6-4B2B-8762-6AEA2B520B6D}" srcOrd="0" destOrd="0" presId="urn:microsoft.com/office/officeart/2008/layout/HorizontalMultiLevelHierarchy"/>
    <dgm:cxn modelId="{A2394490-4346-4055-BDAA-F9F228351EC8}" srcId="{4884DAC4-322D-46E9-B58A-665030C4DD5B}" destId="{1BF3CEFF-576B-45BA-9393-00EF36CAFA29}" srcOrd="4" destOrd="0" parTransId="{6E81751E-02A2-4C1F-BCD6-48C62FFC00EE}" sibTransId="{D2F19192-E0EB-4303-874C-B9AF697993C1}"/>
    <dgm:cxn modelId="{0EDC181B-13F5-49EF-BC4D-FCAAF840BC59}" srcId="{4465DDAA-9C3D-4122-A144-4DA39898AB21}" destId="{4884DAC4-322D-46E9-B58A-665030C4DD5B}" srcOrd="0" destOrd="0" parTransId="{DB0F51F5-484B-4E94-AB03-AF56F7C07727}" sibTransId="{A5391E8B-0544-45E3-BADC-382E9DBF92E3}"/>
    <dgm:cxn modelId="{854E794E-98A6-4AF2-83D3-0BFF666A8042}" type="presOf" srcId="{8E513035-6835-46E7-B596-9CFA0E9FC4F1}" destId="{1F1AB946-32B7-4047-945E-05906FBBA422}" srcOrd="1" destOrd="0" presId="urn:microsoft.com/office/officeart/2008/layout/HorizontalMultiLevelHierarchy"/>
    <dgm:cxn modelId="{DEBA3328-9C4A-4DD2-8FE4-33F7E21171B8}" type="presParOf" srcId="{47D64505-9BE6-4B2B-8762-6AEA2B520B6D}" destId="{C350CFC6-56D7-4394-ADF7-A000C1ABE487}" srcOrd="0" destOrd="0" presId="urn:microsoft.com/office/officeart/2008/layout/HorizontalMultiLevelHierarchy"/>
    <dgm:cxn modelId="{21C9DED1-B6D9-437E-BB68-34F62EBA7E97}" type="presParOf" srcId="{C350CFC6-56D7-4394-ADF7-A000C1ABE487}" destId="{95602A53-FB98-488D-858B-714F8E223C09}" srcOrd="0" destOrd="0" presId="urn:microsoft.com/office/officeart/2008/layout/HorizontalMultiLevelHierarchy"/>
    <dgm:cxn modelId="{A7567544-DE24-4E36-9A01-56D60F617325}" type="presParOf" srcId="{C350CFC6-56D7-4394-ADF7-A000C1ABE487}" destId="{309D7945-7433-4FCD-A95E-0E21239FE6BC}" srcOrd="1" destOrd="0" presId="urn:microsoft.com/office/officeart/2008/layout/HorizontalMultiLevelHierarchy"/>
    <dgm:cxn modelId="{E9CD343F-C46B-4688-A38D-607D0ECC320A}" type="presParOf" srcId="{309D7945-7433-4FCD-A95E-0E21239FE6BC}" destId="{786BEDC2-330A-4718-8B5C-15A1B2A21917}" srcOrd="0" destOrd="0" presId="urn:microsoft.com/office/officeart/2008/layout/HorizontalMultiLevelHierarchy"/>
    <dgm:cxn modelId="{2EB7CFCD-8F76-47A6-9142-1C0B354D7B5B}" type="presParOf" srcId="{786BEDC2-330A-4718-8B5C-15A1B2A21917}" destId="{F6212C4C-E163-4E4C-9B4D-2FCA021DF8F6}" srcOrd="0" destOrd="0" presId="urn:microsoft.com/office/officeart/2008/layout/HorizontalMultiLevelHierarchy"/>
    <dgm:cxn modelId="{604E4A78-FC9B-4E09-8EEF-CD6E5BABF9B2}" type="presParOf" srcId="{309D7945-7433-4FCD-A95E-0E21239FE6BC}" destId="{DD443858-F517-4222-AA02-F8FB06B0F0D1}" srcOrd="1" destOrd="0" presId="urn:microsoft.com/office/officeart/2008/layout/HorizontalMultiLevelHierarchy"/>
    <dgm:cxn modelId="{9902AF25-9AEA-4297-8123-2E1B9B181BB2}" type="presParOf" srcId="{DD443858-F517-4222-AA02-F8FB06B0F0D1}" destId="{4597192D-BB0B-4D51-A34A-D01978006CD9}" srcOrd="0" destOrd="0" presId="urn:microsoft.com/office/officeart/2008/layout/HorizontalMultiLevelHierarchy"/>
    <dgm:cxn modelId="{E923C3FE-2BF6-4956-94E7-103A064F8485}" type="presParOf" srcId="{DD443858-F517-4222-AA02-F8FB06B0F0D1}" destId="{BC251341-FD9F-4324-A9AC-070C8A911D3F}" srcOrd="1" destOrd="0" presId="urn:microsoft.com/office/officeart/2008/layout/HorizontalMultiLevelHierarchy"/>
    <dgm:cxn modelId="{EC62EDDD-2783-42C2-B187-B2686161C9FF}" type="presParOf" srcId="{309D7945-7433-4FCD-A95E-0E21239FE6BC}" destId="{55EBA9AB-68F9-498C-BBE1-4EDEBFD12B54}" srcOrd="2" destOrd="0" presId="urn:microsoft.com/office/officeart/2008/layout/HorizontalMultiLevelHierarchy"/>
    <dgm:cxn modelId="{6217F4FB-0D91-442F-9A56-DF911F4B441B}" type="presParOf" srcId="{55EBA9AB-68F9-498C-BBE1-4EDEBFD12B54}" destId="{1F1AB946-32B7-4047-945E-05906FBBA422}" srcOrd="0" destOrd="0" presId="urn:microsoft.com/office/officeart/2008/layout/HorizontalMultiLevelHierarchy"/>
    <dgm:cxn modelId="{01798569-7EEE-468C-B69A-4ECDEFBCE277}" type="presParOf" srcId="{309D7945-7433-4FCD-A95E-0E21239FE6BC}" destId="{BE2A8798-4593-4C35-9CD1-CD93D4DD2EEF}" srcOrd="3" destOrd="0" presId="urn:microsoft.com/office/officeart/2008/layout/HorizontalMultiLevelHierarchy"/>
    <dgm:cxn modelId="{9496F9D7-1B38-41D7-B781-E913E0530F72}" type="presParOf" srcId="{BE2A8798-4593-4C35-9CD1-CD93D4DD2EEF}" destId="{148ECCA0-2569-402A-8634-F21FEFA628FC}" srcOrd="0" destOrd="0" presId="urn:microsoft.com/office/officeart/2008/layout/HorizontalMultiLevelHierarchy"/>
    <dgm:cxn modelId="{DC9E43C7-1A37-46FF-AFD1-D3C599F7D229}" type="presParOf" srcId="{BE2A8798-4593-4C35-9CD1-CD93D4DD2EEF}" destId="{D3C51768-914F-4366-9C4D-EA8BEA656F7F}" srcOrd="1" destOrd="0" presId="urn:microsoft.com/office/officeart/2008/layout/HorizontalMultiLevelHierarchy"/>
    <dgm:cxn modelId="{77B68323-6F32-4A03-88A1-D5B23E0C1609}" type="presParOf" srcId="{309D7945-7433-4FCD-A95E-0E21239FE6BC}" destId="{9DE1CF13-409E-40F3-8A50-1C6639F35D48}" srcOrd="4" destOrd="0" presId="urn:microsoft.com/office/officeart/2008/layout/HorizontalMultiLevelHierarchy"/>
    <dgm:cxn modelId="{04BD4894-1F4E-4D2D-B9F5-F14516FAE3B4}" type="presParOf" srcId="{9DE1CF13-409E-40F3-8A50-1C6639F35D48}" destId="{A9A9607F-FB7B-4EE4-B967-72D3B1B1687C}" srcOrd="0" destOrd="0" presId="urn:microsoft.com/office/officeart/2008/layout/HorizontalMultiLevelHierarchy"/>
    <dgm:cxn modelId="{6989D488-3465-4A60-B5D8-D6F74924179E}" type="presParOf" srcId="{309D7945-7433-4FCD-A95E-0E21239FE6BC}" destId="{17F0FCB2-38F8-40BB-8943-CDD6B1528FA3}" srcOrd="5" destOrd="0" presId="urn:microsoft.com/office/officeart/2008/layout/HorizontalMultiLevelHierarchy"/>
    <dgm:cxn modelId="{0A1074EC-5174-405B-9F48-28A60B137A48}" type="presParOf" srcId="{17F0FCB2-38F8-40BB-8943-CDD6B1528FA3}" destId="{B10E8F5C-9B1A-4FEE-9C0B-99F5A934F62D}" srcOrd="0" destOrd="0" presId="urn:microsoft.com/office/officeart/2008/layout/HorizontalMultiLevelHierarchy"/>
    <dgm:cxn modelId="{23BF9CBC-EFF1-466E-825C-14C6C78BEAB6}" type="presParOf" srcId="{17F0FCB2-38F8-40BB-8943-CDD6B1528FA3}" destId="{D904D46C-2327-4E51-881C-5751F37D4669}" srcOrd="1" destOrd="0" presId="urn:microsoft.com/office/officeart/2008/layout/HorizontalMultiLevelHierarchy"/>
    <dgm:cxn modelId="{077912AC-614A-4844-8279-FC7BA4668743}" type="presParOf" srcId="{309D7945-7433-4FCD-A95E-0E21239FE6BC}" destId="{C1C2E3E2-B3DF-43A6-B2B4-A51122B24018}" srcOrd="6" destOrd="0" presId="urn:microsoft.com/office/officeart/2008/layout/HorizontalMultiLevelHierarchy"/>
    <dgm:cxn modelId="{D86E3137-3CCB-4F40-A439-2571B13D4AF7}" type="presParOf" srcId="{C1C2E3E2-B3DF-43A6-B2B4-A51122B24018}" destId="{62E9EEE2-84C9-44DD-8A3B-321713F5BDDA}" srcOrd="0" destOrd="0" presId="urn:microsoft.com/office/officeart/2008/layout/HorizontalMultiLevelHierarchy"/>
    <dgm:cxn modelId="{57DBF7EA-1D88-42BD-8370-1BA84198030C}" type="presParOf" srcId="{309D7945-7433-4FCD-A95E-0E21239FE6BC}" destId="{F38A08A2-60D6-4952-9A58-C6C0BF166B72}" srcOrd="7" destOrd="0" presId="urn:microsoft.com/office/officeart/2008/layout/HorizontalMultiLevelHierarchy"/>
    <dgm:cxn modelId="{23FEA2FA-71A0-453B-85AC-693F82CEF403}" type="presParOf" srcId="{F38A08A2-60D6-4952-9A58-C6C0BF166B72}" destId="{780080D4-9AAC-43E5-B133-9BEE831ECA82}" srcOrd="0" destOrd="0" presId="urn:microsoft.com/office/officeart/2008/layout/HorizontalMultiLevelHierarchy"/>
    <dgm:cxn modelId="{16DD5626-06C4-4D4B-A0B6-3E0A303F316D}" type="presParOf" srcId="{F38A08A2-60D6-4952-9A58-C6C0BF166B72}" destId="{1CCE8FD4-11AF-4739-8752-7B94FAADCE7D}" srcOrd="1" destOrd="0" presId="urn:microsoft.com/office/officeart/2008/layout/HorizontalMultiLevelHierarchy"/>
    <dgm:cxn modelId="{85F37008-3BB3-4E78-AA4E-5A8D37E119BB}" type="presParOf" srcId="{309D7945-7433-4FCD-A95E-0E21239FE6BC}" destId="{E4D4B3AE-042D-49B8-A584-E9E231E7C67A}" srcOrd="8" destOrd="0" presId="urn:microsoft.com/office/officeart/2008/layout/HorizontalMultiLevelHierarchy"/>
    <dgm:cxn modelId="{13C32DE9-D5A0-42E5-8E34-A019082FFA8B}" type="presParOf" srcId="{E4D4B3AE-042D-49B8-A584-E9E231E7C67A}" destId="{00CD7208-E3DA-4CB0-94A1-2E4C53111616}" srcOrd="0" destOrd="0" presId="urn:microsoft.com/office/officeart/2008/layout/HorizontalMultiLevelHierarchy"/>
    <dgm:cxn modelId="{4C02D30D-B361-49E0-B2E0-7C9C2E70C08C}" type="presParOf" srcId="{309D7945-7433-4FCD-A95E-0E21239FE6BC}" destId="{B82E9303-D675-4706-99E5-A521BB04F20F}" srcOrd="9" destOrd="0" presId="urn:microsoft.com/office/officeart/2008/layout/HorizontalMultiLevelHierarchy"/>
    <dgm:cxn modelId="{C2FD5E16-8CB4-4C7F-AA6F-3C702849B6A1}" type="presParOf" srcId="{B82E9303-D675-4706-99E5-A521BB04F20F}" destId="{5E44D3D3-49E3-448F-B9FA-60384B36501D}" srcOrd="0" destOrd="0" presId="urn:microsoft.com/office/officeart/2008/layout/HorizontalMultiLevelHierarchy"/>
    <dgm:cxn modelId="{87543E70-63DC-4F17-9EE0-0AE7F2CF613A}" type="presParOf" srcId="{B82E9303-D675-4706-99E5-A521BB04F20F}" destId="{F332B55E-D060-44ED-BFDB-8763975D9C2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928B2-44A3-4B80-BA59-280470713F02}">
      <dsp:nvSpPr>
        <dsp:cNvPr id="0" name=""/>
        <dsp:cNvSpPr/>
      </dsp:nvSpPr>
      <dsp:spPr>
        <a:xfrm>
          <a:off x="0" y="0"/>
          <a:ext cx="11809312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99BB8-348D-41E3-A2D5-6C4F41B29B9E}">
      <dsp:nvSpPr>
        <dsp:cNvPr id="0" name=""/>
        <dsp:cNvSpPr/>
      </dsp:nvSpPr>
      <dsp:spPr>
        <a:xfrm>
          <a:off x="0" y="0"/>
          <a:ext cx="4926312" cy="4032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4000" i="1" kern="1200" dirty="0"/>
        </a:p>
      </dsp:txBody>
      <dsp:txXfrm>
        <a:off x="0" y="0"/>
        <a:ext cx="4926312" cy="4032448"/>
      </dsp:txXfrm>
    </dsp:sp>
    <dsp:sp modelId="{37459BFF-212C-40CA-A689-2A0DF45B2035}">
      <dsp:nvSpPr>
        <dsp:cNvPr id="0" name=""/>
        <dsp:cNvSpPr/>
      </dsp:nvSpPr>
      <dsp:spPr>
        <a:xfrm>
          <a:off x="5055188" y="47402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3200" b="1" kern="1200" dirty="0" smtClean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55188" y="47402"/>
        <a:ext cx="6744512" cy="948058"/>
      </dsp:txXfrm>
    </dsp:sp>
    <dsp:sp modelId="{80767D6E-A9CF-48A1-A764-6B421BAA3735}">
      <dsp:nvSpPr>
        <dsp:cNvPr id="0" name=""/>
        <dsp:cNvSpPr/>
      </dsp:nvSpPr>
      <dsp:spPr>
        <a:xfrm>
          <a:off x="4926312" y="995461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A436EB-2547-458A-B6C9-61D3E57DA3E8}">
      <dsp:nvSpPr>
        <dsp:cNvPr id="0" name=""/>
        <dsp:cNvSpPr/>
      </dsp:nvSpPr>
      <dsp:spPr>
        <a:xfrm>
          <a:off x="5055188" y="1042864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ASP ELÜGY funkcionális áttekintés</a:t>
          </a:r>
        </a:p>
      </dsp:txBody>
      <dsp:txXfrm>
        <a:off x="5055188" y="1042864"/>
        <a:ext cx="6744512" cy="948058"/>
      </dsp:txXfrm>
    </dsp:sp>
    <dsp:sp modelId="{81CF9C18-90B5-4270-BC6D-ABE39F6E9832}">
      <dsp:nvSpPr>
        <dsp:cNvPr id="0" name=""/>
        <dsp:cNvSpPr/>
      </dsp:nvSpPr>
      <dsp:spPr>
        <a:xfrm>
          <a:off x="4926312" y="1990922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7AE5F-AF1E-45D8-93BA-89A90210F6CA}">
      <dsp:nvSpPr>
        <dsp:cNvPr id="0" name=""/>
        <dsp:cNvSpPr/>
      </dsp:nvSpPr>
      <dsp:spPr>
        <a:xfrm>
          <a:off x="5055188" y="2038325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Fejlesztési irányok</a:t>
          </a:r>
        </a:p>
      </dsp:txBody>
      <dsp:txXfrm>
        <a:off x="5055188" y="2038325"/>
        <a:ext cx="6744512" cy="948058"/>
      </dsp:txXfrm>
    </dsp:sp>
    <dsp:sp modelId="{52049F31-B6FE-48D5-B399-E26EE916AA96}">
      <dsp:nvSpPr>
        <dsp:cNvPr id="0" name=""/>
        <dsp:cNvSpPr/>
      </dsp:nvSpPr>
      <dsp:spPr>
        <a:xfrm>
          <a:off x="4926312" y="2986384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E2C93-773E-4581-A14C-3232C76954B6}">
      <dsp:nvSpPr>
        <dsp:cNvPr id="0" name=""/>
        <dsp:cNvSpPr/>
      </dsp:nvSpPr>
      <dsp:spPr>
        <a:xfrm>
          <a:off x="5055188" y="3033787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Összegző gondolatok - kérdések</a:t>
          </a:r>
        </a:p>
      </dsp:txBody>
      <dsp:txXfrm>
        <a:off x="5055188" y="3033787"/>
        <a:ext cx="6744512" cy="948058"/>
      </dsp:txXfrm>
    </dsp:sp>
    <dsp:sp modelId="{8F2854B1-8412-42A4-B154-6CA799FCD2B2}">
      <dsp:nvSpPr>
        <dsp:cNvPr id="0" name=""/>
        <dsp:cNvSpPr/>
      </dsp:nvSpPr>
      <dsp:spPr>
        <a:xfrm>
          <a:off x="4926312" y="3981845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49CB88-AC3F-4A55-AB5A-3334C3343935}">
      <dsp:nvSpPr>
        <dsp:cNvPr id="0" name=""/>
        <dsp:cNvSpPr/>
      </dsp:nvSpPr>
      <dsp:spPr>
        <a:xfrm rot="5400213">
          <a:off x="97448" y="1116462"/>
          <a:ext cx="1674809" cy="204959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8BA80A-DD27-4305-8029-783C2B784EB3}">
      <dsp:nvSpPr>
        <dsp:cNvPr id="0" name=""/>
        <dsp:cNvSpPr/>
      </dsp:nvSpPr>
      <dsp:spPr>
        <a:xfrm>
          <a:off x="452397" y="0"/>
          <a:ext cx="2503278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Űrlapmenedzselés </a:t>
          </a:r>
          <a:r>
            <a:rPr lang="hu-HU" sz="1700" kern="1200" dirty="0">
              <a:latin typeface="Calibri" panose="020F0502020204030204" pitchFamily="34" charset="0"/>
              <a:cs typeface="Calibri" panose="020F0502020204030204" pitchFamily="34" charset="0"/>
            </a:rPr>
            <a:t>önkormányzati megszemélyesítés</a:t>
          </a:r>
        </a:p>
      </dsp:txBody>
      <dsp:txXfrm>
        <a:off x="492417" y="40020"/>
        <a:ext cx="2423238" cy="1286353"/>
      </dsp:txXfrm>
    </dsp:sp>
    <dsp:sp modelId="{1DE17BC3-001E-4C47-AF05-4B5B08554209}">
      <dsp:nvSpPr>
        <dsp:cNvPr id="0" name=""/>
        <dsp:cNvSpPr/>
      </dsp:nvSpPr>
      <dsp:spPr>
        <a:xfrm rot="5400000">
          <a:off x="32400" y="2777577"/>
          <a:ext cx="1761610" cy="204959"/>
        </a:xfrm>
        <a:prstGeom prst="rect">
          <a:avLst/>
        </a:prstGeom>
        <a:solidFill>
          <a:schemeClr val="accent1">
            <a:shade val="90000"/>
            <a:hueOff val="107175"/>
            <a:satOff val="-1979"/>
            <a:lumOff val="917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4FF70C-C70E-48A1-9C28-6697F0EA4FAE}">
      <dsp:nvSpPr>
        <dsp:cNvPr id="0" name=""/>
        <dsp:cNvSpPr/>
      </dsp:nvSpPr>
      <dsp:spPr>
        <a:xfrm>
          <a:off x="237555" y="1650674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90359"/>
                <a:satOff val="-1890"/>
                <a:lumOff val="10516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90359"/>
                <a:satOff val="-1890"/>
                <a:lumOff val="10516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90359"/>
                <a:satOff val="-1890"/>
                <a:lumOff val="105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Ügyfél-azonosítás</a:t>
          </a:r>
          <a:endParaRPr lang="hu-HU" sz="17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7575" y="1690694"/>
        <a:ext cx="2197282" cy="1286353"/>
      </dsp:txXfrm>
    </dsp:sp>
    <dsp:sp modelId="{AB47D8BD-A865-44C9-94EB-2A0B9B88DF7F}">
      <dsp:nvSpPr>
        <dsp:cNvPr id="0" name=""/>
        <dsp:cNvSpPr/>
      </dsp:nvSpPr>
      <dsp:spPr>
        <a:xfrm rot="2787">
          <a:off x="743661" y="3649442"/>
          <a:ext cx="3896801" cy="204959"/>
        </a:xfrm>
        <a:prstGeom prst="rect">
          <a:avLst/>
        </a:prstGeom>
        <a:solidFill>
          <a:schemeClr val="accent1">
            <a:shade val="90000"/>
            <a:hueOff val="214350"/>
            <a:satOff val="-3958"/>
            <a:lumOff val="183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5ECD1A-6A6D-42E0-953E-CDD8C2AB1E3A}">
      <dsp:nvSpPr>
        <dsp:cNvPr id="0" name=""/>
        <dsp:cNvSpPr/>
      </dsp:nvSpPr>
      <dsp:spPr>
        <a:xfrm>
          <a:off x="279936" y="3416000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80719"/>
                <a:satOff val="-3780"/>
                <a:lumOff val="2103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Szolgáltatás-választás</a:t>
          </a:r>
          <a:endParaRPr lang="hu-HU" sz="17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19956" y="3456020"/>
        <a:ext cx="2197282" cy="1286353"/>
      </dsp:txXfrm>
    </dsp:sp>
    <dsp:sp modelId="{3F8B6815-EB51-4490-8216-FBE5002A4817}">
      <dsp:nvSpPr>
        <dsp:cNvPr id="0" name=""/>
        <dsp:cNvSpPr/>
      </dsp:nvSpPr>
      <dsp:spPr>
        <a:xfrm rot="16200000">
          <a:off x="3738164" y="2857125"/>
          <a:ext cx="1723726" cy="204959"/>
        </a:xfrm>
        <a:prstGeom prst="rect">
          <a:avLst/>
        </a:prstGeom>
        <a:solidFill>
          <a:schemeClr val="accent1">
            <a:shade val="90000"/>
            <a:hueOff val="321524"/>
            <a:satOff val="-5937"/>
            <a:lumOff val="275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E78663-F6B2-4934-BAF9-3D8894FE62A6}">
      <dsp:nvSpPr>
        <dsp:cNvPr id="0" name=""/>
        <dsp:cNvSpPr/>
      </dsp:nvSpPr>
      <dsp:spPr>
        <a:xfrm>
          <a:off x="4184997" y="3419159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71078"/>
                <a:satOff val="-5670"/>
                <a:lumOff val="31547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71078"/>
                <a:satOff val="-5670"/>
                <a:lumOff val="31547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71078"/>
                <a:satOff val="-5670"/>
                <a:lumOff val="315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Űrlapkitöltés</a:t>
          </a:r>
          <a:b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  <a:t>elektronikus beküldés</a:t>
          </a:r>
          <a:endParaRPr lang="hu-HU" sz="2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225017" y="3459179"/>
        <a:ext cx="2197282" cy="1286353"/>
      </dsp:txXfrm>
    </dsp:sp>
    <dsp:sp modelId="{C600CBFF-221E-48BF-9D39-069EEE2BDBC3}">
      <dsp:nvSpPr>
        <dsp:cNvPr id="0" name=""/>
        <dsp:cNvSpPr/>
      </dsp:nvSpPr>
      <dsp:spPr>
        <a:xfrm rot="16200000">
          <a:off x="3723476" y="1087871"/>
          <a:ext cx="1690031" cy="204959"/>
        </a:xfrm>
        <a:prstGeom prst="rect">
          <a:avLst/>
        </a:prstGeom>
        <a:solidFill>
          <a:schemeClr val="accent1">
            <a:shade val="90000"/>
            <a:hueOff val="321524"/>
            <a:satOff val="-5937"/>
            <a:lumOff val="275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D89187-235E-45C2-84DF-49485125CA2C}">
      <dsp:nvSpPr>
        <dsp:cNvPr id="0" name=""/>
        <dsp:cNvSpPr/>
      </dsp:nvSpPr>
      <dsp:spPr>
        <a:xfrm>
          <a:off x="4005613" y="1696530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61437"/>
                <a:satOff val="-7560"/>
                <a:lumOff val="42063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61437"/>
                <a:satOff val="-7560"/>
                <a:lumOff val="42063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61437"/>
                <a:satOff val="-7560"/>
                <a:lumOff val="420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Űrlapkezelés</a:t>
          </a:r>
          <a:endParaRPr lang="hu-HU" sz="17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>
              <a:latin typeface="Calibri" panose="020F0502020204030204" pitchFamily="34" charset="0"/>
              <a:cs typeface="Calibri" panose="020F0502020204030204" pitchFamily="34" charset="0"/>
            </a:rPr>
            <a:t>beérkezéstől a szakrendszerig</a:t>
          </a:r>
        </a:p>
      </dsp:txBody>
      <dsp:txXfrm>
        <a:off x="4045633" y="1736550"/>
        <a:ext cx="2197282" cy="1286353"/>
      </dsp:txXfrm>
    </dsp:sp>
    <dsp:sp modelId="{3C67B38A-6AF8-4A18-AC07-D89244864EFE}">
      <dsp:nvSpPr>
        <dsp:cNvPr id="0" name=""/>
        <dsp:cNvSpPr/>
      </dsp:nvSpPr>
      <dsp:spPr>
        <a:xfrm>
          <a:off x="4386330" y="314881"/>
          <a:ext cx="3615610" cy="204959"/>
        </a:xfrm>
        <a:prstGeom prst="rect">
          <a:avLst/>
        </a:prstGeom>
        <a:solidFill>
          <a:schemeClr val="accent1">
            <a:shade val="90000"/>
            <a:hueOff val="214350"/>
            <a:satOff val="-3958"/>
            <a:lumOff val="183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3C24F4-7B74-4599-B2C4-9B3B7E94DAEC}">
      <dsp:nvSpPr>
        <dsp:cNvPr id="0" name=""/>
        <dsp:cNvSpPr/>
      </dsp:nvSpPr>
      <dsp:spPr>
        <a:xfrm>
          <a:off x="3928457" y="0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71078"/>
                <a:satOff val="-5670"/>
                <a:lumOff val="31547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71078"/>
                <a:satOff val="-5670"/>
                <a:lumOff val="31547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71078"/>
                <a:satOff val="-5670"/>
                <a:lumOff val="315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Szakrendszeri ügyintézés támogatása</a:t>
          </a:r>
        </a:p>
      </dsp:txBody>
      <dsp:txXfrm>
        <a:off x="3968477" y="40020"/>
        <a:ext cx="2197282" cy="1286353"/>
      </dsp:txXfrm>
    </dsp:sp>
    <dsp:sp modelId="{F26DEDA5-CEDC-45B1-84BB-9F0ED2F2179B}">
      <dsp:nvSpPr>
        <dsp:cNvPr id="0" name=""/>
        <dsp:cNvSpPr/>
      </dsp:nvSpPr>
      <dsp:spPr>
        <a:xfrm rot="5375657">
          <a:off x="7082099" y="1326704"/>
          <a:ext cx="1857654" cy="204959"/>
        </a:xfrm>
        <a:prstGeom prst="rect">
          <a:avLst/>
        </a:prstGeom>
        <a:solidFill>
          <a:schemeClr val="accent1">
            <a:shade val="90000"/>
            <a:hueOff val="107175"/>
            <a:satOff val="-1979"/>
            <a:lumOff val="917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4B7FBA-9763-4C81-82BD-0E756DAA6B25}">
      <dsp:nvSpPr>
        <dsp:cNvPr id="0" name=""/>
        <dsp:cNvSpPr/>
      </dsp:nvSpPr>
      <dsp:spPr>
        <a:xfrm>
          <a:off x="7544754" y="161906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80719"/>
                <a:satOff val="-3780"/>
                <a:lumOff val="2103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Kiadmányozás, kézbesítés</a:t>
          </a:r>
        </a:p>
      </dsp:txBody>
      <dsp:txXfrm>
        <a:off x="7584774" y="201926"/>
        <a:ext cx="2197282" cy="1286353"/>
      </dsp:txXfrm>
    </dsp:sp>
    <dsp:sp modelId="{CC64C00A-F4CC-4583-8945-D56BB7750365}">
      <dsp:nvSpPr>
        <dsp:cNvPr id="0" name=""/>
        <dsp:cNvSpPr/>
      </dsp:nvSpPr>
      <dsp:spPr>
        <a:xfrm>
          <a:off x="7562039" y="2023645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90359"/>
                <a:satOff val="-1890"/>
                <a:lumOff val="10516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90359"/>
                <a:satOff val="-1890"/>
                <a:lumOff val="10516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90359"/>
                <a:satOff val="-1890"/>
                <a:lumOff val="105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Vevénykezelés</a:t>
          </a:r>
          <a: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  <a:t>döntések átvételével </a:t>
          </a:r>
          <a:r>
            <a:rPr lang="hu-HU" sz="1700" kern="1200" dirty="0">
              <a:latin typeface="Calibri" panose="020F0502020204030204" pitchFamily="34" charset="0"/>
              <a:cs typeface="Calibri" panose="020F0502020204030204" pitchFamily="34" charset="0"/>
            </a:rPr>
            <a:t>kapcsolatos információk kezelése</a:t>
          </a:r>
        </a:p>
      </dsp:txBody>
      <dsp:txXfrm>
        <a:off x="7602059" y="2063665"/>
        <a:ext cx="2197282" cy="128635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09C7C-6F72-47E0-A2D6-05E350185D3C}">
      <dsp:nvSpPr>
        <dsp:cNvPr id="0" name=""/>
        <dsp:cNvSpPr/>
      </dsp:nvSpPr>
      <dsp:spPr>
        <a:xfrm>
          <a:off x="0" y="555384"/>
          <a:ext cx="11296680" cy="907200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2E7C91-71D5-4B0E-88F4-4D1DBD8343FA}">
      <dsp:nvSpPr>
        <dsp:cNvPr id="0" name=""/>
        <dsp:cNvSpPr/>
      </dsp:nvSpPr>
      <dsp:spPr>
        <a:xfrm>
          <a:off x="564834" y="24023"/>
          <a:ext cx="9876529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891" tIns="0" rIns="29889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ASP </a:t>
          </a: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Keret – azonosítás, jogosultságkezelés, kód , és törzsadat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16712" y="75901"/>
        <a:ext cx="9772773" cy="958964"/>
      </dsp:txXfrm>
    </dsp:sp>
    <dsp:sp modelId="{0D7C74D7-DB0B-43E8-8E4A-0946F10DADB1}">
      <dsp:nvSpPr>
        <dsp:cNvPr id="0" name=""/>
        <dsp:cNvSpPr/>
      </dsp:nvSpPr>
      <dsp:spPr>
        <a:xfrm>
          <a:off x="0" y="2188344"/>
          <a:ext cx="11296680" cy="907200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529F49E-B2F4-46F4-B2F0-81EBCB6F0F58}">
      <dsp:nvSpPr>
        <dsp:cNvPr id="0" name=""/>
        <dsp:cNvSpPr/>
      </dsp:nvSpPr>
      <dsp:spPr>
        <a:xfrm>
          <a:off x="567488" y="1597492"/>
          <a:ext cx="9949754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891" tIns="0" rIns="29889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ASP.ADÓ – Irat, Gazdálkodás ( adó folyószámlákhoz kapcsolódó információk)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19366" y="1649370"/>
        <a:ext cx="9845998" cy="958964"/>
      </dsp:txXfrm>
    </dsp:sp>
    <dsp:sp modelId="{039ECA9D-9A01-4D6A-A5CA-A36E1C73FE79}">
      <dsp:nvSpPr>
        <dsp:cNvPr id="0" name=""/>
        <dsp:cNvSpPr/>
      </dsp:nvSpPr>
      <dsp:spPr>
        <a:xfrm>
          <a:off x="0" y="3821304"/>
          <a:ext cx="11296680" cy="907200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D519AA-45E9-45F4-A929-62553E99B6D4}">
      <dsp:nvSpPr>
        <dsp:cNvPr id="0" name=""/>
        <dsp:cNvSpPr/>
      </dsp:nvSpPr>
      <dsp:spPr>
        <a:xfrm>
          <a:off x="564834" y="3289944"/>
          <a:ext cx="9908318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891" tIns="0" rIns="29889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ASP Irat  - minden szakrendszer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16712" y="3341822"/>
        <a:ext cx="9804562" cy="9589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2928B2-44A3-4B80-BA59-280470713F02}">
      <dsp:nvSpPr>
        <dsp:cNvPr id="0" name=""/>
        <dsp:cNvSpPr/>
      </dsp:nvSpPr>
      <dsp:spPr>
        <a:xfrm>
          <a:off x="0" y="0"/>
          <a:ext cx="11809312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499BB8-348D-41E3-A2D5-6C4F41B29B9E}">
      <dsp:nvSpPr>
        <dsp:cNvPr id="0" name=""/>
        <dsp:cNvSpPr/>
      </dsp:nvSpPr>
      <dsp:spPr>
        <a:xfrm>
          <a:off x="0" y="0"/>
          <a:ext cx="4926312" cy="4032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4000" i="1" kern="1200" dirty="0"/>
        </a:p>
      </dsp:txBody>
      <dsp:txXfrm>
        <a:off x="0" y="0"/>
        <a:ext cx="4926312" cy="4032448"/>
      </dsp:txXfrm>
    </dsp:sp>
    <dsp:sp modelId="{37459BFF-212C-40CA-A689-2A0DF45B2035}">
      <dsp:nvSpPr>
        <dsp:cNvPr id="0" name=""/>
        <dsp:cNvSpPr/>
      </dsp:nvSpPr>
      <dsp:spPr>
        <a:xfrm>
          <a:off x="5055188" y="47402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600" b="0" kern="1200" dirty="0" smtClean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55188" y="47402"/>
        <a:ext cx="6744512" cy="948058"/>
      </dsp:txXfrm>
    </dsp:sp>
    <dsp:sp modelId="{80767D6E-A9CF-48A1-A764-6B421BAA3735}">
      <dsp:nvSpPr>
        <dsp:cNvPr id="0" name=""/>
        <dsp:cNvSpPr/>
      </dsp:nvSpPr>
      <dsp:spPr>
        <a:xfrm>
          <a:off x="4926312" y="995461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A436EB-2547-458A-B6C9-61D3E57DA3E8}">
      <dsp:nvSpPr>
        <dsp:cNvPr id="0" name=""/>
        <dsp:cNvSpPr/>
      </dsp:nvSpPr>
      <dsp:spPr>
        <a:xfrm>
          <a:off x="5055188" y="1042864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b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ASP ELÜGY funkcionális áttekintés</a:t>
          </a:r>
        </a:p>
      </dsp:txBody>
      <dsp:txXfrm>
        <a:off x="5055188" y="1042864"/>
        <a:ext cx="6744512" cy="948058"/>
      </dsp:txXfrm>
    </dsp:sp>
    <dsp:sp modelId="{81CF9C18-90B5-4270-BC6D-ABE39F6E9832}">
      <dsp:nvSpPr>
        <dsp:cNvPr id="0" name=""/>
        <dsp:cNvSpPr/>
      </dsp:nvSpPr>
      <dsp:spPr>
        <a:xfrm>
          <a:off x="4926312" y="1990922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7AE5F-AF1E-45D8-93BA-89A90210F6CA}">
      <dsp:nvSpPr>
        <dsp:cNvPr id="0" name=""/>
        <dsp:cNvSpPr/>
      </dsp:nvSpPr>
      <dsp:spPr>
        <a:xfrm>
          <a:off x="5055188" y="2038325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Fejlesztési irányok</a:t>
          </a:r>
        </a:p>
      </dsp:txBody>
      <dsp:txXfrm>
        <a:off x="5055188" y="2038325"/>
        <a:ext cx="6744512" cy="948058"/>
      </dsp:txXfrm>
    </dsp:sp>
    <dsp:sp modelId="{52049F31-B6FE-48D5-B399-E26EE916AA96}">
      <dsp:nvSpPr>
        <dsp:cNvPr id="0" name=""/>
        <dsp:cNvSpPr/>
      </dsp:nvSpPr>
      <dsp:spPr>
        <a:xfrm>
          <a:off x="4926312" y="2986384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E2C93-773E-4581-A14C-3232C76954B6}">
      <dsp:nvSpPr>
        <dsp:cNvPr id="0" name=""/>
        <dsp:cNvSpPr/>
      </dsp:nvSpPr>
      <dsp:spPr>
        <a:xfrm>
          <a:off x="5055188" y="3033787"/>
          <a:ext cx="6744512" cy="948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Összegző gondolatok – kérdések</a:t>
          </a:r>
        </a:p>
      </dsp:txBody>
      <dsp:txXfrm>
        <a:off x="5055188" y="3033787"/>
        <a:ext cx="6744512" cy="948058"/>
      </dsp:txXfrm>
    </dsp:sp>
    <dsp:sp modelId="{8F2854B1-8412-42A4-B154-6CA799FCD2B2}">
      <dsp:nvSpPr>
        <dsp:cNvPr id="0" name=""/>
        <dsp:cNvSpPr/>
      </dsp:nvSpPr>
      <dsp:spPr>
        <a:xfrm>
          <a:off x="4926312" y="3981845"/>
          <a:ext cx="687338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C6CD88-6984-45F1-AE40-00B8B96EC720}">
      <dsp:nvSpPr>
        <dsp:cNvPr id="0" name=""/>
        <dsp:cNvSpPr/>
      </dsp:nvSpPr>
      <dsp:spPr>
        <a:xfrm rot="5400000">
          <a:off x="-424258" y="424258"/>
          <a:ext cx="2828392" cy="1979875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E-ügyintézési kötelezettség</a:t>
          </a:r>
        </a:p>
      </dsp:txBody>
      <dsp:txXfrm rot="-5400000">
        <a:off x="1" y="989938"/>
        <a:ext cx="1979875" cy="848517"/>
      </dsp:txXfrm>
    </dsp:sp>
    <dsp:sp modelId="{AC54058D-C069-4371-913E-CD092EE4504F}">
      <dsp:nvSpPr>
        <dsp:cNvPr id="0" name=""/>
        <dsp:cNvSpPr/>
      </dsp:nvSpPr>
      <dsp:spPr>
        <a:xfrm rot="5400000">
          <a:off x="5864027" y="-3884152"/>
          <a:ext cx="1838455" cy="9606760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hu-HU" sz="2000" b="1" i="0" u="sng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Az elektronikus ügyintézés és bizalmi szolgáltatások általános szabályairól szóló 2015. évi CCXXII. Törvény – </a:t>
          </a:r>
          <a:r>
            <a:rPr lang="hu-HU" sz="2000" b="1" i="0" u="sng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Eüsztv</a:t>
          </a:r>
          <a:r>
            <a:rPr lang="hu-HU" sz="2000" b="1" i="0" u="sng" kern="1200" dirty="0" smtClean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hu-HU" sz="20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0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Eüsztv</a:t>
          </a:r>
          <a:r>
            <a:rPr lang="hu-HU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. kötelező alkalmazása </a:t>
          </a:r>
          <a:r>
            <a:rPr lang="hu-HU" sz="2000" b="1" i="0" u="sng" kern="1200" dirty="0" smtClean="0">
              <a:latin typeface="Calibri" panose="020F0502020204030204" pitchFamily="34" charset="0"/>
              <a:cs typeface="Calibri" panose="020F0502020204030204" pitchFamily="34" charset="0"/>
            </a:rPr>
            <a:t>2018. január elsejétől</a:t>
          </a:r>
          <a:endParaRPr lang="hu-HU" sz="2000" b="1" i="0" u="sng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Eüsztv. 1. § 17. </a:t>
          </a:r>
          <a:r>
            <a:rPr lang="hu-HU" sz="2000" b="0" u="none" kern="1200" dirty="0">
              <a:latin typeface="Calibri" panose="020F0502020204030204" pitchFamily="34" charset="0"/>
              <a:cs typeface="Calibri" panose="020F0502020204030204" pitchFamily="34" charset="0"/>
            </a:rPr>
            <a:t>b.) </a:t>
          </a:r>
          <a:r>
            <a:rPr lang="hu-HU" sz="2000" b="1" u="sng" kern="1200" dirty="0">
              <a:latin typeface="Calibri" panose="020F0502020204030204" pitchFamily="34" charset="0"/>
              <a:cs typeface="Calibri" panose="020F0502020204030204" pitchFamily="34" charset="0"/>
            </a:rPr>
            <a:t>a helyi önkormányzat is elektronikus ügyintézés biztosítására </a:t>
          </a:r>
          <a:br>
            <a:rPr lang="hu-HU" sz="2000" b="1" u="sng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2000" b="1" u="none" kern="1200" dirty="0">
              <a:latin typeface="Calibri" panose="020F0502020204030204" pitchFamily="34" charset="0"/>
              <a:cs typeface="Calibri" panose="020F0502020204030204" pitchFamily="34" charset="0"/>
            </a:rPr>
            <a:t>                                 </a:t>
          </a:r>
          <a:r>
            <a:rPr lang="hu-HU" sz="2000" b="1" u="sng" kern="1200" dirty="0">
              <a:latin typeface="Calibri" panose="020F0502020204030204" pitchFamily="34" charset="0"/>
              <a:cs typeface="Calibri" panose="020F0502020204030204" pitchFamily="34" charset="0"/>
            </a:rPr>
            <a:t>kötelezett szervnek minősül  </a:t>
          </a:r>
        </a:p>
      </dsp:txBody>
      <dsp:txXfrm rot="-5400000">
        <a:off x="1979875" y="89746"/>
        <a:ext cx="9517014" cy="16589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AC42F1-93E4-4CB2-A0F0-3ECED277920C}">
      <dsp:nvSpPr>
        <dsp:cNvPr id="0" name=""/>
        <dsp:cNvSpPr/>
      </dsp:nvSpPr>
      <dsp:spPr>
        <a:xfrm rot="5400000">
          <a:off x="-424675" y="731604"/>
          <a:ext cx="2831169" cy="1981818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Eüsztv. fő irányai:</a:t>
          </a:r>
        </a:p>
      </dsp:txBody>
      <dsp:txXfrm rot="-5400000">
        <a:off x="1" y="1297837"/>
        <a:ext cx="1981818" cy="849351"/>
      </dsp:txXfrm>
    </dsp:sp>
    <dsp:sp modelId="{35677D98-A5AC-4653-B927-C12512F23141}">
      <dsp:nvSpPr>
        <dsp:cNvPr id="0" name=""/>
        <dsp:cNvSpPr/>
      </dsp:nvSpPr>
      <dsp:spPr>
        <a:xfrm rot="5400000">
          <a:off x="5559709" y="-3575349"/>
          <a:ext cx="2449036" cy="960481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E-ügyintézés </a:t>
          </a:r>
          <a:r>
            <a:rPr lang="hu-HU" sz="2000" b="1" u="sng" kern="1200" dirty="0">
              <a:latin typeface="Calibri" panose="020F0502020204030204" pitchFamily="34" charset="0"/>
              <a:cs typeface="Calibri" panose="020F0502020204030204" pitchFamily="34" charset="0"/>
            </a:rPr>
            <a:t>ügyféli alapjog</a:t>
          </a: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ként való deklarálása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hu-HU" sz="2000" b="1" u="sng" kern="1200" dirty="0">
              <a:latin typeface="Calibri" panose="020F0502020204030204" pitchFamily="34" charset="0"/>
              <a:cs typeface="Calibri" panose="020F0502020204030204" pitchFamily="34" charset="0"/>
            </a:rPr>
            <a:t>Gazdálkodó szervezetek számára kötelezettség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Informatikai együttműködés (interoperabilitás):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Courier New" panose="02070309020205020404" pitchFamily="49" charset="0"/>
            <a:buChar char="••"/>
          </a:pP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belső működést és eljárásrendet befolyásolja;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Courier New" panose="02070309020205020404" pitchFamily="49" charset="0"/>
            <a:buChar char="••"/>
          </a:pPr>
          <a:r>
            <a:rPr lang="hu-HU" sz="2000" b="1" u="sng" kern="1200" dirty="0">
              <a:latin typeface="Calibri" panose="020F0502020204030204" pitchFamily="34" charset="0"/>
              <a:cs typeface="Calibri" panose="020F0502020204030204" pitchFamily="34" charset="0"/>
            </a:rPr>
            <a:t>kötelező elektronikus kapcsolattartás </a:t>
          </a: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az e-ügyintézést biztosító szervekkel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•"/>
          </a:pPr>
          <a:r>
            <a:rPr lang="hu-HU" sz="2000" kern="1200" dirty="0">
              <a:latin typeface="Calibri" panose="020F0502020204030204" pitchFamily="34" charset="0"/>
              <a:cs typeface="Calibri" panose="020F0502020204030204" pitchFamily="34" charset="0"/>
            </a:rPr>
            <a:t>Bizalmi szolgáltatások, mint igénybe vevőt érinti</a:t>
          </a:r>
        </a:p>
      </dsp:txBody>
      <dsp:txXfrm rot="-5400000">
        <a:off x="1981819" y="122093"/>
        <a:ext cx="9485265" cy="22099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B989B7-5BF7-48AC-B3A6-8B962BF2F57C}">
      <dsp:nvSpPr>
        <dsp:cNvPr id="0" name=""/>
        <dsp:cNvSpPr/>
      </dsp:nvSpPr>
      <dsp:spPr>
        <a:xfrm>
          <a:off x="-5372847" y="-822834"/>
          <a:ext cx="6398197" cy="63981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AA1DA-B809-44B3-B276-6911A08F46CF}">
      <dsp:nvSpPr>
        <dsp:cNvPr id="0" name=""/>
        <dsp:cNvSpPr/>
      </dsp:nvSpPr>
      <dsp:spPr>
        <a:xfrm>
          <a:off x="659650" y="475252"/>
          <a:ext cx="10571444" cy="950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446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ASP egyik szakrendszere az </a:t>
          </a:r>
          <a:r>
            <a:rPr lang="hu-HU" sz="3200" b="1" kern="1200" dirty="0">
              <a:latin typeface="Calibri" panose="020F0502020204030204" pitchFamily="34" charset="0"/>
              <a:cs typeface="Calibri" panose="020F0502020204030204" pitchFamily="34" charset="0"/>
            </a:rPr>
            <a:t>ELÜGY</a:t>
          </a: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hu-HU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hu-HU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(</a:t>
          </a: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Elektronikus Ügyintézési Portál rendszer és e-Űrlap)</a:t>
          </a:r>
        </a:p>
      </dsp:txBody>
      <dsp:txXfrm>
        <a:off x="659650" y="475252"/>
        <a:ext cx="10571444" cy="950505"/>
      </dsp:txXfrm>
    </dsp:sp>
    <dsp:sp modelId="{5C8EB873-F0F1-486A-AA81-C26562CC78A7}">
      <dsp:nvSpPr>
        <dsp:cNvPr id="0" name=""/>
        <dsp:cNvSpPr/>
      </dsp:nvSpPr>
      <dsp:spPr>
        <a:xfrm>
          <a:off x="65584" y="356439"/>
          <a:ext cx="1188132" cy="11881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80BF4-1AC8-4E34-903A-F1EE28415105}">
      <dsp:nvSpPr>
        <dsp:cNvPr id="0" name=""/>
        <dsp:cNvSpPr/>
      </dsp:nvSpPr>
      <dsp:spPr>
        <a:xfrm>
          <a:off x="1005159" y="1901011"/>
          <a:ext cx="10225935" cy="950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446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Az ASP ELÜGY </a:t>
          </a:r>
          <a:r>
            <a:rPr lang="hu-HU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mindenben megfelel </a:t>
          </a: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az Eüsztv. szerinti követelményeknek</a:t>
          </a:r>
        </a:p>
      </dsp:txBody>
      <dsp:txXfrm>
        <a:off x="1005159" y="1901011"/>
        <a:ext cx="10225935" cy="950505"/>
      </dsp:txXfrm>
    </dsp:sp>
    <dsp:sp modelId="{74BB2FAD-07E6-4897-ADAF-BF5AFAAEFB2B}">
      <dsp:nvSpPr>
        <dsp:cNvPr id="0" name=""/>
        <dsp:cNvSpPr/>
      </dsp:nvSpPr>
      <dsp:spPr>
        <a:xfrm>
          <a:off x="411093" y="1782198"/>
          <a:ext cx="1188132" cy="11881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158AC-EC09-4256-BD24-47BCC9370E06}">
      <dsp:nvSpPr>
        <dsp:cNvPr id="0" name=""/>
        <dsp:cNvSpPr/>
      </dsp:nvSpPr>
      <dsp:spPr>
        <a:xfrm>
          <a:off x="659650" y="3326769"/>
          <a:ext cx="10571444" cy="9505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4464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Projektvállalás az ASP </a:t>
          </a:r>
          <a:r>
            <a:rPr lang="hu-HU" sz="2400" kern="1200" dirty="0">
              <a:latin typeface="Calibri" panose="020F0502020204030204" pitchFamily="34" charset="0"/>
              <a:cs typeface="Calibri" panose="020F0502020204030204" pitchFamily="34" charset="0"/>
            </a:rPr>
            <a:t>szakrendszerek által érintett ügytípusok </a:t>
          </a:r>
          <a:r>
            <a:rPr lang="hu-HU" sz="24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lefedése – de már jelenleg is több ügytípusra  van strukturált űrlap</a:t>
          </a:r>
          <a:endParaRPr lang="hu-HU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59650" y="3326769"/>
        <a:ext cx="10571444" cy="950505"/>
      </dsp:txXfrm>
    </dsp:sp>
    <dsp:sp modelId="{E8C0DB19-3FBD-47CF-BBC4-61F2C4F3125E}">
      <dsp:nvSpPr>
        <dsp:cNvPr id="0" name=""/>
        <dsp:cNvSpPr/>
      </dsp:nvSpPr>
      <dsp:spPr>
        <a:xfrm>
          <a:off x="65584" y="3207956"/>
          <a:ext cx="1188132" cy="11881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49CB88-AC3F-4A55-AB5A-3334C3343935}">
      <dsp:nvSpPr>
        <dsp:cNvPr id="0" name=""/>
        <dsp:cNvSpPr/>
      </dsp:nvSpPr>
      <dsp:spPr>
        <a:xfrm rot="5400213">
          <a:off x="97448" y="1116462"/>
          <a:ext cx="1674809" cy="204959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8BA80A-DD27-4305-8029-783C2B784EB3}">
      <dsp:nvSpPr>
        <dsp:cNvPr id="0" name=""/>
        <dsp:cNvSpPr/>
      </dsp:nvSpPr>
      <dsp:spPr>
        <a:xfrm>
          <a:off x="452397" y="0"/>
          <a:ext cx="2503278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Űrlapmenedzselés </a:t>
          </a:r>
          <a:r>
            <a:rPr lang="hu-HU" sz="1700" kern="1200" dirty="0">
              <a:latin typeface="Calibri" panose="020F0502020204030204" pitchFamily="34" charset="0"/>
              <a:cs typeface="Calibri" panose="020F0502020204030204" pitchFamily="34" charset="0"/>
            </a:rPr>
            <a:t>önkormányzati megszemélyesítés</a:t>
          </a:r>
        </a:p>
      </dsp:txBody>
      <dsp:txXfrm>
        <a:off x="492417" y="40020"/>
        <a:ext cx="2423238" cy="1286353"/>
      </dsp:txXfrm>
    </dsp:sp>
    <dsp:sp modelId="{1DE17BC3-001E-4C47-AF05-4B5B08554209}">
      <dsp:nvSpPr>
        <dsp:cNvPr id="0" name=""/>
        <dsp:cNvSpPr/>
      </dsp:nvSpPr>
      <dsp:spPr>
        <a:xfrm rot="5400000">
          <a:off x="32400" y="2777577"/>
          <a:ext cx="1761610" cy="204959"/>
        </a:xfrm>
        <a:prstGeom prst="rect">
          <a:avLst/>
        </a:prstGeom>
        <a:solidFill>
          <a:schemeClr val="accent1">
            <a:shade val="90000"/>
            <a:hueOff val="107175"/>
            <a:satOff val="-1979"/>
            <a:lumOff val="917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4FF70C-C70E-48A1-9C28-6697F0EA4FAE}">
      <dsp:nvSpPr>
        <dsp:cNvPr id="0" name=""/>
        <dsp:cNvSpPr/>
      </dsp:nvSpPr>
      <dsp:spPr>
        <a:xfrm>
          <a:off x="237555" y="1650674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90359"/>
                <a:satOff val="-1890"/>
                <a:lumOff val="10516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90359"/>
                <a:satOff val="-1890"/>
                <a:lumOff val="10516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90359"/>
                <a:satOff val="-1890"/>
                <a:lumOff val="105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Ügyfél-azonosítás</a:t>
          </a:r>
          <a:endParaRPr lang="hu-HU" sz="17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7575" y="1690694"/>
        <a:ext cx="2197282" cy="1286353"/>
      </dsp:txXfrm>
    </dsp:sp>
    <dsp:sp modelId="{AB47D8BD-A865-44C9-94EB-2A0B9B88DF7F}">
      <dsp:nvSpPr>
        <dsp:cNvPr id="0" name=""/>
        <dsp:cNvSpPr/>
      </dsp:nvSpPr>
      <dsp:spPr>
        <a:xfrm rot="2787">
          <a:off x="743661" y="3649442"/>
          <a:ext cx="3896801" cy="204959"/>
        </a:xfrm>
        <a:prstGeom prst="rect">
          <a:avLst/>
        </a:prstGeom>
        <a:solidFill>
          <a:schemeClr val="accent1">
            <a:shade val="90000"/>
            <a:hueOff val="214350"/>
            <a:satOff val="-3958"/>
            <a:lumOff val="183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5ECD1A-6A6D-42E0-953E-CDD8C2AB1E3A}">
      <dsp:nvSpPr>
        <dsp:cNvPr id="0" name=""/>
        <dsp:cNvSpPr/>
      </dsp:nvSpPr>
      <dsp:spPr>
        <a:xfrm>
          <a:off x="279936" y="3416000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80719"/>
                <a:satOff val="-3780"/>
                <a:lumOff val="2103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Szolgáltatás-választás</a:t>
          </a:r>
          <a:endParaRPr lang="hu-HU" sz="17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19956" y="3456020"/>
        <a:ext cx="2197282" cy="1286353"/>
      </dsp:txXfrm>
    </dsp:sp>
    <dsp:sp modelId="{3F8B6815-EB51-4490-8216-FBE5002A4817}">
      <dsp:nvSpPr>
        <dsp:cNvPr id="0" name=""/>
        <dsp:cNvSpPr/>
      </dsp:nvSpPr>
      <dsp:spPr>
        <a:xfrm rot="16200000">
          <a:off x="3738164" y="2857125"/>
          <a:ext cx="1723726" cy="204959"/>
        </a:xfrm>
        <a:prstGeom prst="rect">
          <a:avLst/>
        </a:prstGeom>
        <a:solidFill>
          <a:schemeClr val="accent1">
            <a:shade val="90000"/>
            <a:hueOff val="321524"/>
            <a:satOff val="-5937"/>
            <a:lumOff val="275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E78663-F6B2-4934-BAF9-3D8894FE62A6}">
      <dsp:nvSpPr>
        <dsp:cNvPr id="0" name=""/>
        <dsp:cNvSpPr/>
      </dsp:nvSpPr>
      <dsp:spPr>
        <a:xfrm>
          <a:off x="4184997" y="3419159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71078"/>
                <a:satOff val="-5670"/>
                <a:lumOff val="31547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71078"/>
                <a:satOff val="-5670"/>
                <a:lumOff val="31547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71078"/>
                <a:satOff val="-5670"/>
                <a:lumOff val="315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Űrlapkitöltés</a:t>
          </a:r>
          <a:b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  <a:t>elektronikus beküldés</a:t>
          </a:r>
          <a:endParaRPr lang="hu-HU" sz="24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225017" y="3459179"/>
        <a:ext cx="2197282" cy="1286353"/>
      </dsp:txXfrm>
    </dsp:sp>
    <dsp:sp modelId="{C600CBFF-221E-48BF-9D39-069EEE2BDBC3}">
      <dsp:nvSpPr>
        <dsp:cNvPr id="0" name=""/>
        <dsp:cNvSpPr/>
      </dsp:nvSpPr>
      <dsp:spPr>
        <a:xfrm rot="16200000">
          <a:off x="3723476" y="1087871"/>
          <a:ext cx="1690031" cy="204959"/>
        </a:xfrm>
        <a:prstGeom prst="rect">
          <a:avLst/>
        </a:prstGeom>
        <a:solidFill>
          <a:schemeClr val="accent1">
            <a:shade val="90000"/>
            <a:hueOff val="321524"/>
            <a:satOff val="-5937"/>
            <a:lumOff val="275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D89187-235E-45C2-84DF-49485125CA2C}">
      <dsp:nvSpPr>
        <dsp:cNvPr id="0" name=""/>
        <dsp:cNvSpPr/>
      </dsp:nvSpPr>
      <dsp:spPr>
        <a:xfrm>
          <a:off x="4005613" y="1696530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61437"/>
                <a:satOff val="-7560"/>
                <a:lumOff val="42063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61437"/>
                <a:satOff val="-7560"/>
                <a:lumOff val="42063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61437"/>
                <a:satOff val="-7560"/>
                <a:lumOff val="420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Űrlapkezelés</a:t>
          </a:r>
          <a:endParaRPr lang="hu-HU" sz="17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700" kern="1200" dirty="0">
              <a:latin typeface="Calibri" panose="020F0502020204030204" pitchFamily="34" charset="0"/>
              <a:cs typeface="Calibri" panose="020F0502020204030204" pitchFamily="34" charset="0"/>
            </a:rPr>
            <a:t>beérkezéstől a szakrendszerig</a:t>
          </a:r>
        </a:p>
      </dsp:txBody>
      <dsp:txXfrm>
        <a:off x="4045633" y="1736550"/>
        <a:ext cx="2197282" cy="1286353"/>
      </dsp:txXfrm>
    </dsp:sp>
    <dsp:sp modelId="{3C67B38A-6AF8-4A18-AC07-D89244864EFE}">
      <dsp:nvSpPr>
        <dsp:cNvPr id="0" name=""/>
        <dsp:cNvSpPr/>
      </dsp:nvSpPr>
      <dsp:spPr>
        <a:xfrm>
          <a:off x="4386330" y="314881"/>
          <a:ext cx="3615610" cy="204959"/>
        </a:xfrm>
        <a:prstGeom prst="rect">
          <a:avLst/>
        </a:prstGeom>
        <a:solidFill>
          <a:schemeClr val="accent1">
            <a:shade val="90000"/>
            <a:hueOff val="214350"/>
            <a:satOff val="-3958"/>
            <a:lumOff val="183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3C24F4-7B74-4599-B2C4-9B3B7E94DAEC}">
      <dsp:nvSpPr>
        <dsp:cNvPr id="0" name=""/>
        <dsp:cNvSpPr/>
      </dsp:nvSpPr>
      <dsp:spPr>
        <a:xfrm>
          <a:off x="3928457" y="0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71078"/>
                <a:satOff val="-5670"/>
                <a:lumOff val="31547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71078"/>
                <a:satOff val="-5670"/>
                <a:lumOff val="31547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71078"/>
                <a:satOff val="-5670"/>
                <a:lumOff val="315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Szakrendszeri ügyintézés támogatása</a:t>
          </a:r>
        </a:p>
      </dsp:txBody>
      <dsp:txXfrm>
        <a:off x="3968477" y="40020"/>
        <a:ext cx="2197282" cy="1286353"/>
      </dsp:txXfrm>
    </dsp:sp>
    <dsp:sp modelId="{F26DEDA5-CEDC-45B1-84BB-9F0ED2F2179B}">
      <dsp:nvSpPr>
        <dsp:cNvPr id="0" name=""/>
        <dsp:cNvSpPr/>
      </dsp:nvSpPr>
      <dsp:spPr>
        <a:xfrm rot="5375657">
          <a:off x="7082099" y="1326704"/>
          <a:ext cx="1857654" cy="204959"/>
        </a:xfrm>
        <a:prstGeom prst="rect">
          <a:avLst/>
        </a:prstGeom>
        <a:solidFill>
          <a:schemeClr val="accent1">
            <a:shade val="90000"/>
            <a:hueOff val="107175"/>
            <a:satOff val="-1979"/>
            <a:lumOff val="917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4B7FBA-9763-4C81-82BD-0E756DAA6B25}">
      <dsp:nvSpPr>
        <dsp:cNvPr id="0" name=""/>
        <dsp:cNvSpPr/>
      </dsp:nvSpPr>
      <dsp:spPr>
        <a:xfrm>
          <a:off x="7544754" y="161906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80719"/>
                <a:satOff val="-3780"/>
                <a:lumOff val="2103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>
              <a:latin typeface="Calibri" panose="020F0502020204030204" pitchFamily="34" charset="0"/>
              <a:cs typeface="Calibri" panose="020F0502020204030204" pitchFamily="34" charset="0"/>
            </a:rPr>
            <a:t>Kiadmányozás, kézbesítés</a:t>
          </a:r>
        </a:p>
      </dsp:txBody>
      <dsp:txXfrm>
        <a:off x="7584774" y="201926"/>
        <a:ext cx="2197282" cy="1286353"/>
      </dsp:txXfrm>
    </dsp:sp>
    <dsp:sp modelId="{CC64C00A-F4CC-4583-8945-D56BB7750365}">
      <dsp:nvSpPr>
        <dsp:cNvPr id="0" name=""/>
        <dsp:cNvSpPr/>
      </dsp:nvSpPr>
      <dsp:spPr>
        <a:xfrm>
          <a:off x="7562039" y="2023645"/>
          <a:ext cx="2277322" cy="13663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90359"/>
                <a:satOff val="-1890"/>
                <a:lumOff val="10516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90359"/>
                <a:satOff val="-1890"/>
                <a:lumOff val="10516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90359"/>
                <a:satOff val="-1890"/>
                <a:lumOff val="105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>
              <a:latin typeface="Calibri" panose="020F0502020204030204" pitchFamily="34" charset="0"/>
              <a:cs typeface="Calibri" panose="020F0502020204030204" pitchFamily="34" charset="0"/>
            </a:rPr>
            <a:t>Vevénykezelés</a:t>
          </a:r>
          <a: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  <a:t/>
          </a:r>
          <a:b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hu-HU" sz="1700" b="0" kern="1200" dirty="0">
              <a:latin typeface="Calibri" panose="020F0502020204030204" pitchFamily="34" charset="0"/>
              <a:cs typeface="Calibri" panose="020F0502020204030204" pitchFamily="34" charset="0"/>
            </a:rPr>
            <a:t>döntések átvételével </a:t>
          </a:r>
          <a:r>
            <a:rPr lang="hu-HU" sz="1700" kern="1200" dirty="0">
              <a:latin typeface="Calibri" panose="020F0502020204030204" pitchFamily="34" charset="0"/>
              <a:cs typeface="Calibri" panose="020F0502020204030204" pitchFamily="34" charset="0"/>
            </a:rPr>
            <a:t>kapcsolatos információk kezelése</a:t>
          </a:r>
        </a:p>
      </dsp:txBody>
      <dsp:txXfrm>
        <a:off x="7602059" y="2063665"/>
        <a:ext cx="2197282" cy="128635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29030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01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4395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4395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4395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0376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9554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4860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81835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9798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>
                <a:solidFill>
                  <a:prstClr val="black"/>
                </a:solidFill>
              </a:rPr>
              <a:pPr/>
              <a:t>2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5000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1242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12238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47874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78936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77759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25073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01378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4395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4395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>
                <a:solidFill>
                  <a:prstClr val="black"/>
                </a:solidFill>
              </a:rPr>
              <a:pPr/>
              <a:t>30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60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62393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67592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32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33457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>
                <a:solidFill>
                  <a:prstClr val="black"/>
                </a:solidFill>
              </a:rPr>
              <a:pPr/>
              <a:t>33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606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34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>
                <a:solidFill>
                  <a:prstClr val="black"/>
                </a:solidFill>
              </a:rPr>
              <a:pPr/>
              <a:t>4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010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7246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9024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7751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6239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7724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240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97321" y="44624"/>
            <a:ext cx="6266767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240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597320" y="1628802"/>
            <a:ext cx="6815667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7632171" y="1633102"/>
            <a:ext cx="432048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597319" y="44624"/>
            <a:ext cx="5882724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5994400" y="2286000"/>
            <a:ext cx="58928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5994400" y="3886200"/>
            <a:ext cx="57912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pPr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ohp.asp.lgov.hu/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hyperlink" Target="https://szuf.magyarorszag.hu/" TargetMode="External"/><Relationship Id="rId9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6.png"/><Relationship Id="rId9" Type="http://schemas.microsoft.com/office/2007/relationships/diagramDrawing" Target="../diagrams/drawing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1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1.xml"/><Relationship Id="rId9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Relationship Id="rId9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13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3.xml"/><Relationship Id="rId9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660008" y="260648"/>
            <a:ext cx="9433048" cy="31683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u-HU" sz="3600" dirty="0"/>
              <a:t>AZ ASP SZAKRENDSZEREK KÖZÖTTI INTEGRÁCIÓ, ELEKTRONIKUS ÜGYINTÉZÉS AZ ASP KERETEI KÖZÖTT</a:t>
            </a:r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247A1CBF-0AD4-4D00-A5CC-D362D9F4E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6192862"/>
            <a:ext cx="1152128" cy="407832"/>
          </a:xfrm>
          <a:prstGeom prst="rect">
            <a:avLst/>
          </a:prstGeom>
        </p:spPr>
      </p:pic>
      <p:sp>
        <p:nvSpPr>
          <p:cNvPr id="5" name="Cím 1">
            <a:extLst>
              <a:ext uri="{FF2B5EF4-FFF2-40B4-BE49-F238E27FC236}">
                <a16:creationId xmlns="" xmlns:a16="http://schemas.microsoft.com/office/drawing/2014/main" id="{25B3220E-EA50-4C12-97F8-DE8004DED5B4}"/>
              </a:ext>
            </a:extLst>
          </p:cNvPr>
          <p:cNvSpPr txBox="1">
            <a:spLocks/>
          </p:cNvSpPr>
          <p:nvPr/>
        </p:nvSpPr>
        <p:spPr>
          <a:xfrm>
            <a:off x="125855" y="2996952"/>
            <a:ext cx="7128792" cy="30243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hu-HU" sz="3000" cap="none" dirty="0" smtClean="0"/>
          </a:p>
          <a:p>
            <a:r>
              <a:rPr lang="hu-HU" sz="2800" cap="none" dirty="0" smtClean="0"/>
              <a:t>XIX</a:t>
            </a:r>
            <a:r>
              <a:rPr lang="hu-HU" sz="2800" cap="none" dirty="0"/>
              <a:t>. Önkormányzati Költségvetési- és </a:t>
            </a:r>
            <a:r>
              <a:rPr lang="hu-HU" sz="2800" cap="none" dirty="0" smtClean="0"/>
              <a:t>adókonferencia</a:t>
            </a:r>
          </a:p>
          <a:p>
            <a:r>
              <a:rPr lang="hu-HU" sz="2000" cap="none" dirty="0" smtClean="0"/>
              <a:t> </a:t>
            </a:r>
          </a:p>
          <a:p>
            <a:r>
              <a:rPr lang="hu-HU" sz="2000" cap="none" dirty="0" smtClean="0"/>
              <a:t>Eger </a:t>
            </a:r>
            <a:r>
              <a:rPr lang="hu-HU" sz="2000" cap="none" dirty="0"/>
              <a:t>– 2018. december 4-6. </a:t>
            </a:r>
          </a:p>
          <a:p>
            <a:endParaRPr lang="hu-HU" sz="1800" b="0" cap="none" dirty="0" smtClean="0"/>
          </a:p>
          <a:p>
            <a:r>
              <a:rPr lang="hu-HU" sz="1800" b="0" cap="none" dirty="0" smtClean="0"/>
              <a:t>Szőnyi Lőrinc</a:t>
            </a:r>
          </a:p>
          <a:p>
            <a:r>
              <a:rPr lang="hu-HU" sz="1800" b="0" i="1" cap="none" dirty="0" err="1" smtClean="0"/>
              <a:t>Alprojektvezető</a:t>
            </a:r>
            <a:endParaRPr lang="hu-HU" sz="1800" b="0" i="1" cap="none" dirty="0" smtClean="0"/>
          </a:p>
          <a:p>
            <a:r>
              <a:rPr lang="hu-HU" sz="1800" b="0" i="1" cap="none" dirty="0" smtClean="0"/>
              <a:t>Magyar államkincstár</a:t>
            </a:r>
          </a:p>
          <a:p>
            <a:r>
              <a:rPr lang="hu-HU" sz="3000" cap="none" dirty="0" smtClean="0"/>
              <a:t>               </a:t>
            </a:r>
          </a:p>
          <a:p>
            <a:r>
              <a:rPr lang="hu-HU" sz="3000" cap="none" dirty="0"/>
              <a:t> </a:t>
            </a:r>
            <a:r>
              <a:rPr lang="hu-HU" sz="3000" cap="none" dirty="0" smtClean="0"/>
              <a:t>  </a:t>
            </a:r>
          </a:p>
          <a:p>
            <a:r>
              <a:rPr lang="hu-HU" sz="3000" cap="none" dirty="0"/>
              <a:t> </a:t>
            </a:r>
            <a:r>
              <a:rPr lang="hu-HU" sz="3000" cap="none" dirty="0" smtClean="0"/>
              <a:t>               </a:t>
            </a:r>
          </a:p>
          <a:p>
            <a:endParaRPr lang="hu-HU" sz="3000" cap="none" dirty="0"/>
          </a:p>
          <a:p>
            <a:r>
              <a:rPr lang="hu-HU" sz="3000" cap="none" dirty="0" smtClean="0"/>
              <a:t>             2018 október 10.</a:t>
            </a:r>
            <a:endParaRPr lang="hu-HU" sz="3000" cap="none" dirty="0"/>
          </a:p>
          <a:p>
            <a:endParaRPr lang="hu-HU" sz="2000" b="0" cap="none" dirty="0" smtClean="0"/>
          </a:p>
        </p:txBody>
      </p:sp>
      <p:sp>
        <p:nvSpPr>
          <p:cNvPr id="6" name="Ellipszis 5"/>
          <p:cNvSpPr/>
          <p:nvPr/>
        </p:nvSpPr>
        <p:spPr>
          <a:xfrm>
            <a:off x="191344" y="548680"/>
            <a:ext cx="2376264" cy="2088232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Csoportba foglalás 5">
            <a:extLst>
              <a:ext uri="{FF2B5EF4-FFF2-40B4-BE49-F238E27FC236}">
                <a16:creationId xmlns="" xmlns:a16="http://schemas.microsoft.com/office/drawing/2014/main" id="{1E0B9170-E7D0-4E74-AFD0-812238F9B56F}"/>
              </a:ext>
            </a:extLst>
          </p:cNvPr>
          <p:cNvGrpSpPr/>
          <p:nvPr/>
        </p:nvGrpSpPr>
        <p:grpSpPr>
          <a:xfrm>
            <a:off x="479376" y="1592051"/>
            <a:ext cx="2808312" cy="1656184"/>
            <a:chOff x="1060678" y="0"/>
            <a:chExt cx="2565310" cy="1400253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Téglalap: lekerekített 6">
              <a:extLst>
                <a:ext uri="{FF2B5EF4-FFF2-40B4-BE49-F238E27FC236}">
                  <a16:creationId xmlns="" xmlns:a16="http://schemas.microsoft.com/office/drawing/2014/main" id="{FA3FF678-7013-47DE-A06E-EC16CB85FFCE}"/>
                </a:ext>
              </a:extLst>
            </p:cNvPr>
            <p:cNvSpPr/>
            <p:nvPr/>
          </p:nvSpPr>
          <p:spPr>
            <a:xfrm>
              <a:off x="1060678" y="0"/>
              <a:ext cx="2565310" cy="1400253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Téglalap: lekerekített 4">
              <a:extLst>
                <a:ext uri="{FF2B5EF4-FFF2-40B4-BE49-F238E27FC236}">
                  <a16:creationId xmlns="" xmlns:a16="http://schemas.microsoft.com/office/drawing/2014/main" id="{A786E487-A340-4364-8E52-99FAA1D9C7BD}"/>
                </a:ext>
              </a:extLst>
            </p:cNvPr>
            <p:cNvSpPr txBox="1"/>
            <p:nvPr/>
          </p:nvSpPr>
          <p:spPr>
            <a:xfrm>
              <a:off x="1101690" y="41012"/>
              <a:ext cx="2483286" cy="13182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hu-HU" sz="22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Űrlapmenedzselés</a:t>
              </a:r>
              <a:br>
                <a:rPr lang="hu-HU" sz="22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hu-HU" sz="17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önkormányzati megszemélyesítés</a:t>
              </a:r>
            </a:p>
          </p:txBody>
        </p:sp>
      </p:grpSp>
      <p:grpSp>
        <p:nvGrpSpPr>
          <p:cNvPr id="2" name="Csoportba foglalás 1"/>
          <p:cNvGrpSpPr/>
          <p:nvPr/>
        </p:nvGrpSpPr>
        <p:grpSpPr>
          <a:xfrm>
            <a:off x="459661" y="872211"/>
            <a:ext cx="10903678" cy="3688391"/>
            <a:chOff x="483519" y="792718"/>
            <a:chExt cx="10903678" cy="3688391"/>
          </a:xfrm>
        </p:grpSpPr>
        <p:sp>
          <p:nvSpPr>
            <p:cNvPr id="5" name="Szalagív 4"/>
            <p:cNvSpPr/>
            <p:nvPr/>
          </p:nvSpPr>
          <p:spPr>
            <a:xfrm>
              <a:off x="483519" y="792718"/>
              <a:ext cx="3688391" cy="3688391"/>
            </a:xfrm>
            <a:prstGeom prst="blockArc">
              <a:avLst>
                <a:gd name="adj1" fmla="val 18900000"/>
                <a:gd name="adj2" fmla="val 2700000"/>
                <a:gd name="adj3" fmla="val 586"/>
              </a:avLst>
            </a:prstGeom>
            <a:scene3d>
              <a:camera prst="orthographicFront"/>
              <a:lightRig rig="flat" dir="t"/>
            </a:scene3d>
            <a:sp3d prstMaterial="matte"/>
          </p:spPr>
          <p:style>
            <a:lnRef idx="2">
              <a:schemeClr val="accent1">
                <a:tint val="9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Szabadkézi sokszög 8"/>
            <p:cNvSpPr/>
            <p:nvPr/>
          </p:nvSpPr>
          <p:spPr>
            <a:xfrm>
              <a:off x="4171910" y="2420143"/>
              <a:ext cx="7215287" cy="547260"/>
            </a:xfrm>
            <a:custGeom>
              <a:avLst/>
              <a:gdLst>
                <a:gd name="connsiteX0" fmla="*/ 0 w 7215287"/>
                <a:gd name="connsiteY0" fmla="*/ 0 h 547260"/>
                <a:gd name="connsiteX1" fmla="*/ 7215287 w 7215287"/>
                <a:gd name="connsiteY1" fmla="*/ 0 h 547260"/>
                <a:gd name="connsiteX2" fmla="*/ 7215287 w 7215287"/>
                <a:gd name="connsiteY2" fmla="*/ 547260 h 547260"/>
                <a:gd name="connsiteX3" fmla="*/ 0 w 7215287"/>
                <a:gd name="connsiteY3" fmla="*/ 547260 h 547260"/>
                <a:gd name="connsiteX4" fmla="*/ 0 w 7215287"/>
                <a:gd name="connsiteY4" fmla="*/ 0 h 54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15287" h="547260">
                  <a:moveTo>
                    <a:pt x="0" y="0"/>
                  </a:moveTo>
                  <a:lnTo>
                    <a:pt x="7215287" y="0"/>
                  </a:lnTo>
                  <a:lnTo>
                    <a:pt x="7215287" y="547260"/>
                  </a:lnTo>
                  <a:lnTo>
                    <a:pt x="0" y="547260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4388" tIns="60960" rIns="60960" bIns="6096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iForm</a:t>
              </a:r>
              <a:r>
                <a:rPr lang="hu-HU" sz="2400" b="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 technológia</a:t>
              </a:r>
            </a:p>
          </p:txBody>
        </p:sp>
        <p:sp>
          <p:nvSpPr>
            <p:cNvPr id="14" name="Szabadkézi sokszög 13"/>
            <p:cNvSpPr/>
            <p:nvPr/>
          </p:nvSpPr>
          <p:spPr>
            <a:xfrm>
              <a:off x="4113860" y="1551163"/>
              <a:ext cx="7273337" cy="547260"/>
            </a:xfrm>
            <a:custGeom>
              <a:avLst/>
              <a:gdLst>
                <a:gd name="connsiteX0" fmla="*/ 0 w 6953210"/>
                <a:gd name="connsiteY0" fmla="*/ 0 h 547260"/>
                <a:gd name="connsiteX1" fmla="*/ 6953210 w 6953210"/>
                <a:gd name="connsiteY1" fmla="*/ 0 h 547260"/>
                <a:gd name="connsiteX2" fmla="*/ 6953210 w 6953210"/>
                <a:gd name="connsiteY2" fmla="*/ 547260 h 547260"/>
                <a:gd name="connsiteX3" fmla="*/ 0 w 6953210"/>
                <a:gd name="connsiteY3" fmla="*/ 547260 h 547260"/>
                <a:gd name="connsiteX4" fmla="*/ 0 w 6953210"/>
                <a:gd name="connsiteY4" fmla="*/ 0 h 54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3210" h="547260">
                  <a:moveTo>
                    <a:pt x="0" y="0"/>
                  </a:moveTo>
                  <a:lnTo>
                    <a:pt x="6953210" y="0"/>
                  </a:lnTo>
                  <a:lnTo>
                    <a:pt x="6953210" y="547260"/>
                  </a:lnTo>
                  <a:lnTo>
                    <a:pt x="0" y="547260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4388" tIns="60960" rIns="60960" bIns="6096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Kincstár: </a:t>
              </a:r>
              <a:r>
                <a:rPr lang="hu-HU" sz="2400" b="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központi tervezés</a:t>
              </a:r>
            </a:p>
          </p:txBody>
        </p:sp>
        <p:sp>
          <p:nvSpPr>
            <p:cNvPr id="10" name="Ellipszis 9"/>
            <p:cNvSpPr/>
            <p:nvPr/>
          </p:nvSpPr>
          <p:spPr>
            <a:xfrm>
              <a:off x="3591121" y="1476180"/>
              <a:ext cx="684075" cy="684075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z="190500" extrusionH="12700" prstMaterial="plastic">
              <a:bevelT w="50800" h="50800"/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Ellipszis 14"/>
            <p:cNvSpPr/>
            <p:nvPr/>
          </p:nvSpPr>
          <p:spPr>
            <a:xfrm>
              <a:off x="3719740" y="2348883"/>
              <a:ext cx="684075" cy="684075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z="190500" extrusionH="12700" prstMaterial="plastic">
              <a:bevelT w="50800" h="50800"/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-2000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Szabadkézi sokszög 15"/>
            <p:cNvSpPr/>
            <p:nvPr/>
          </p:nvSpPr>
          <p:spPr>
            <a:xfrm>
              <a:off x="4119571" y="3194743"/>
              <a:ext cx="7267626" cy="547260"/>
            </a:xfrm>
            <a:custGeom>
              <a:avLst/>
              <a:gdLst>
                <a:gd name="connsiteX0" fmla="*/ 0 w 7215287"/>
                <a:gd name="connsiteY0" fmla="*/ 0 h 547260"/>
                <a:gd name="connsiteX1" fmla="*/ 7215287 w 7215287"/>
                <a:gd name="connsiteY1" fmla="*/ 0 h 547260"/>
                <a:gd name="connsiteX2" fmla="*/ 7215287 w 7215287"/>
                <a:gd name="connsiteY2" fmla="*/ 547260 h 547260"/>
                <a:gd name="connsiteX3" fmla="*/ 0 w 7215287"/>
                <a:gd name="connsiteY3" fmla="*/ 547260 h 547260"/>
                <a:gd name="connsiteX4" fmla="*/ 0 w 7215287"/>
                <a:gd name="connsiteY4" fmla="*/ 0 h 54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15287" h="547260">
                  <a:moveTo>
                    <a:pt x="0" y="0"/>
                  </a:moveTo>
                  <a:lnTo>
                    <a:pt x="7215287" y="0"/>
                  </a:lnTo>
                  <a:lnTo>
                    <a:pt x="7215287" y="547260"/>
                  </a:lnTo>
                  <a:lnTo>
                    <a:pt x="0" y="547260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fillRef>
            <a:effectRef idx="2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  <p:txBody>
            <a:bodyPr spcFirstLastPara="0" vert="horz" wrap="square" lIns="434388" tIns="60960" rIns="60960" bIns="6096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Önkormányzat: </a:t>
              </a:r>
              <a:r>
                <a:rPr lang="hu-HU" sz="2400" b="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megszemélyesítés</a:t>
              </a:r>
            </a:p>
          </p:txBody>
        </p:sp>
        <p:sp>
          <p:nvSpPr>
            <p:cNvPr id="17" name="Ellipszis 16"/>
            <p:cNvSpPr/>
            <p:nvPr/>
          </p:nvSpPr>
          <p:spPr>
            <a:xfrm>
              <a:off x="3617026" y="3115766"/>
              <a:ext cx="684075" cy="684075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z="190500" extrusionH="12700" prstMaterial="plastic">
              <a:bevelT w="50800" h="50800"/>
            </a:sp3d>
          </p:spPr>
          <p:style>
            <a:lnRef idx="1">
              <a:schemeClr val="accent1">
                <a:alpha val="90000"/>
                <a:hueOff val="0"/>
                <a:satOff val="0"/>
                <a:lumOff val="0"/>
                <a:alphaOff val="-4000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C46E6412-3D15-49C6-BA55-0CDB8DB57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58" y="4355014"/>
            <a:ext cx="11730887" cy="2375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Szövegdoboz 12">
            <a:extLst>
              <a:ext uri="{FF2B5EF4-FFF2-40B4-BE49-F238E27FC236}">
                <a16:creationId xmlns="" xmlns:a16="http://schemas.microsoft.com/office/drawing/2014/main" id="{34C6EA9D-10CC-4B5B-B0B6-371A840B94DD}"/>
              </a:ext>
            </a:extLst>
          </p:cNvPr>
          <p:cNvSpPr txBox="1"/>
          <p:nvPr/>
        </p:nvSpPr>
        <p:spPr>
          <a:xfrm>
            <a:off x="5087888" y="4332069"/>
            <a:ext cx="495744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sz="2000" dirty="0"/>
              <a:t>Jogosultsághoz kötött a használata</a:t>
            </a:r>
          </a:p>
        </p:txBody>
      </p:sp>
      <p:pic>
        <p:nvPicPr>
          <p:cNvPr id="18" name="Kép 1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20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Űrlapmenedzselés 1.</a:t>
            </a:r>
          </a:p>
        </p:txBody>
      </p:sp>
    </p:spTree>
    <p:extLst>
      <p:ext uri="{BB962C8B-B14F-4D97-AF65-F5344CB8AC3E}">
        <p14:creationId xmlns:p14="http://schemas.microsoft.com/office/powerpoint/2010/main" val="254726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680176" y="1319944"/>
            <a:ext cx="4392488" cy="5348334"/>
          </a:xfrm>
        </p:spPr>
        <p:txBody>
          <a:bodyPr>
            <a:noAutofit/>
          </a:bodyPr>
          <a:lstStyle/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Nyilatkozat adómentesség igénybevételéről,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Talajterhelési díj bevallás,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Telekadó bevallás,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Települési adó (termőföld),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Települési adó (jármű),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Termőföld bérbeadásából származó jövedelem adójához kapcsolódó bevallás,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Kérelem általános adóigazolás kiállítására,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Kérelem adófelfüggesztésre,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Kombinált áruszállítás bejelentése,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Meghatalmazás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önkormányzati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adóügyekben,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Kérelem túlfizetés átvezetésére és/vagy visszautalására,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Adó- és értékbizonyítvány kiállítási kérelem,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Egyszerűsített részletfizetési kérelem,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Megkeresés köztartozás behajtására,</a:t>
            </a:r>
          </a:p>
          <a:p>
            <a:pPr marL="800100" lvl="1" indent="-342900">
              <a:lnSpc>
                <a:spcPct val="107000"/>
              </a:lnSpc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Méltányossági kérelem,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17"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Kérelem költségmentesség engedélyezésének alapjául szolgáló körülmények igazolására</a:t>
            </a:r>
            <a:endParaRPr lang="hu-H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xmlns="" id="{A985D118-8DCE-4778-BD27-887199A52CB5}"/>
              </a:ext>
            </a:extLst>
          </p:cNvPr>
          <p:cNvSpPr/>
          <p:nvPr/>
        </p:nvSpPr>
        <p:spPr>
          <a:xfrm>
            <a:off x="4072594" y="189750"/>
            <a:ext cx="4836890" cy="7301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hu-HU" sz="2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Űrlapok listája 1.</a:t>
            </a:r>
          </a:p>
        </p:txBody>
      </p:sp>
      <p:sp>
        <p:nvSpPr>
          <p:cNvPr id="2" name="Téglalap 1">
            <a:extLst>
              <a:ext uri="{FF2B5EF4-FFF2-40B4-BE49-F238E27FC236}">
                <a16:creationId xmlns:a16="http://schemas.microsoft.com/office/drawing/2014/main" xmlns="" id="{54857227-77B4-4AF6-9BCF-0080E75A5F98}"/>
              </a:ext>
            </a:extLst>
          </p:cNvPr>
          <p:cNvSpPr/>
          <p:nvPr/>
        </p:nvSpPr>
        <p:spPr>
          <a:xfrm>
            <a:off x="111858" y="3772647"/>
            <a:ext cx="4615990" cy="2929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Bejelentkezés, változás-bejelentés,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Bejelentés desztilláló berendezés tulajdonjogáról, tulajdonjogának megszerzéséről,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előállított magánfőzött párlat után,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Gépjárműadó,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Nem távhős hőellátás során kibocsátott co2-kibocsátási különbözet díj bevallás,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az építményadóról,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 reklámhordozó utáni építményadóról,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 helyi iparűzési adóról 2014,</a:t>
            </a:r>
          </a:p>
          <a:p>
            <a:pPr marL="742950" lvl="1" indent="-28575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hu-H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xmlns="" id="{931168B9-09C8-404F-9435-DC57098E8FF0}"/>
              </a:ext>
            </a:extLst>
          </p:cNvPr>
          <p:cNvSpPr txBox="1"/>
          <p:nvPr/>
        </p:nvSpPr>
        <p:spPr>
          <a:xfrm>
            <a:off x="119336" y="1325000"/>
            <a:ext cx="618844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b="1" dirty="0"/>
              <a:t>ASP ADÓ szakrendszerhez kapcsolódó űrlapok listája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xmlns="" id="{FCA542D4-4667-405C-9B8D-0BDD1CE6A52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9336" y="1772983"/>
            <a:ext cx="3242594" cy="1823959"/>
          </a:xfrm>
          <a:prstGeom prst="rect">
            <a:avLst/>
          </a:prstGeom>
        </p:spPr>
      </p:pic>
      <p:sp>
        <p:nvSpPr>
          <p:cNvPr id="11" name="Téglalap 10">
            <a:extLst>
              <a:ext uri="{FF2B5EF4-FFF2-40B4-BE49-F238E27FC236}">
                <a16:creationId xmlns:a16="http://schemas.microsoft.com/office/drawing/2014/main" xmlns="" id="{BB629FDE-73FB-46F3-9D5F-885060B292A1}"/>
              </a:ext>
            </a:extLst>
          </p:cNvPr>
          <p:cNvSpPr/>
          <p:nvPr/>
        </p:nvSpPr>
        <p:spPr>
          <a:xfrm>
            <a:off x="4259796" y="2077343"/>
            <a:ext cx="3672408" cy="385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 helyi iparűzési adóról 2015, 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 helyi iparűzési adóról 2016, 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 helyi iparűzési adóról 2017,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 helyi iparűzési adóról 2018,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Ideiglenes jelleggel végzett helyi</a:t>
            </a:r>
            <a:b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iparűzési adó bevallás,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Helyi iparűzési adóelőleg kiegészítés bevallása,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 magánszemély kommunális adójáról,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9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az idegenforgalmi adóról</a:t>
            </a:r>
          </a:p>
        </p:txBody>
      </p:sp>
    </p:spTree>
    <p:extLst>
      <p:ext uri="{BB962C8B-B14F-4D97-AF65-F5344CB8AC3E}">
        <p14:creationId xmlns:p14="http://schemas.microsoft.com/office/powerpoint/2010/main" val="3748988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9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xmlns="" id="{2F1341E8-EE46-47A0-8ED0-3223D558F7BE}"/>
              </a:ext>
            </a:extLst>
          </p:cNvPr>
          <p:cNvSpPr txBox="1"/>
          <p:nvPr/>
        </p:nvSpPr>
        <p:spPr>
          <a:xfrm>
            <a:off x="7320136" y="1322670"/>
            <a:ext cx="4316241" cy="7509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hu-H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 IPAR-KER szakrendszerhez kapcsolódó űrlapok listája</a:t>
            </a:r>
            <a:endParaRPr lang="hu-H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xmlns="" id="{D733FE3A-0524-453F-BAD4-E967FF37F0C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85167" y="2133538"/>
            <a:ext cx="4878004" cy="2341442"/>
          </a:xfrm>
          <a:prstGeom prst="rect">
            <a:avLst/>
          </a:prstGeom>
        </p:spPr>
      </p:pic>
      <p:sp>
        <p:nvSpPr>
          <p:cNvPr id="13" name="Téglalap 12">
            <a:extLst>
              <a:ext uri="{FF2B5EF4-FFF2-40B4-BE49-F238E27FC236}">
                <a16:creationId xmlns:a16="http://schemas.microsoft.com/office/drawing/2014/main" xmlns="" id="{728F1E6E-10F4-4746-B785-DABA218628AF}"/>
              </a:ext>
            </a:extLst>
          </p:cNvPr>
          <p:cNvSpPr/>
          <p:nvPr/>
        </p:nvSpPr>
        <p:spPr>
          <a:xfrm>
            <a:off x="7163096" y="4461463"/>
            <a:ext cx="4700075" cy="2108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Adatszolgáltatás nem üzleti szálláshely szolgáltatási tevékenységgel kapcsolatban,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Szálláshely nyilvántartásba vételi kérelem, bejelentés,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Szálláshely megszűnésének bejelentése,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Működési engedély kérelem üzletköteles termék forgalmazásához,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Működési engedély visszavonási kérelem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xmlns="" id="{6B8C272D-DB7F-4A6C-8C1D-301150A7ACA2}"/>
              </a:ext>
            </a:extLst>
          </p:cNvPr>
          <p:cNvSpPr txBox="1"/>
          <p:nvPr/>
        </p:nvSpPr>
        <p:spPr>
          <a:xfrm>
            <a:off x="555623" y="1353258"/>
            <a:ext cx="4316241" cy="73635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u-H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 </a:t>
            </a:r>
            <a:r>
              <a:rPr lang="hu-HU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Hagyaték szakrendszerhez kapcsolódó űrlap</a:t>
            </a:r>
            <a:endParaRPr lang="hu-H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xmlns="" id="{7AE4641E-597B-4FC4-97AE-3A134AF4B21C}"/>
              </a:ext>
            </a:extLst>
          </p:cNvPr>
          <p:cNvSpPr txBox="1"/>
          <p:nvPr/>
        </p:nvSpPr>
        <p:spPr>
          <a:xfrm>
            <a:off x="555622" y="2649275"/>
            <a:ext cx="4316241" cy="73635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u-HU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 ASP GAZD szakrendszerhez kapcsolódó űrlap</a:t>
            </a: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xmlns="" id="{05A8855C-CE60-4275-89EF-A8E2B8B428C3}"/>
              </a:ext>
            </a:extLst>
          </p:cNvPr>
          <p:cNvSpPr/>
          <p:nvPr/>
        </p:nvSpPr>
        <p:spPr>
          <a:xfrm>
            <a:off x="1199456" y="2218201"/>
            <a:ext cx="39989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cs typeface="Calibri" panose="020F0502020204030204" pitchFamily="34" charset="0"/>
              </a:rPr>
              <a:t>Adatszolgáltatás hagyatéki leltárhoz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xmlns="" id="{D4A3C961-21A6-4C23-B547-96051AB692EA}"/>
              </a:ext>
            </a:extLst>
          </p:cNvPr>
          <p:cNvSpPr/>
          <p:nvPr/>
        </p:nvSpPr>
        <p:spPr>
          <a:xfrm>
            <a:off x="1154257" y="3593632"/>
            <a:ext cx="57200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cs typeface="Calibri" panose="020F0502020204030204" pitchFamily="34" charset="0"/>
              </a:rPr>
              <a:t>Nyilatkozat intézményi gyermekétkeztetés lemondásáról.</a:t>
            </a:r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xmlns="" id="{E678CBCB-048B-4F70-806A-EC3ED5163D20}"/>
              </a:ext>
            </a:extLst>
          </p:cNvPr>
          <p:cNvSpPr/>
          <p:nvPr/>
        </p:nvSpPr>
        <p:spPr>
          <a:xfrm>
            <a:off x="551084" y="3961059"/>
            <a:ext cx="5636479" cy="4216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u-HU" sz="2000" b="1" dirty="0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ASP IVK szakrendszerhez kapcsolódó űrlapok listája</a:t>
            </a:r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xmlns="" id="{32F9AA4D-7E31-4055-874F-96ACF569A216}"/>
              </a:ext>
            </a:extLst>
          </p:cNvPr>
          <p:cNvSpPr/>
          <p:nvPr/>
        </p:nvSpPr>
        <p:spPr>
          <a:xfrm>
            <a:off x="1128990" y="4565353"/>
            <a:ext cx="6096000" cy="8700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Közterület, közút eltérő használata iránti kérelem,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Bejelentés, kérelem befogadáshoz,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felújítási költségek beszámításához.</a:t>
            </a:r>
          </a:p>
        </p:txBody>
      </p:sp>
      <p:sp>
        <p:nvSpPr>
          <p:cNvPr id="20" name="Téglalap 19">
            <a:extLst>
              <a:ext uri="{FF2B5EF4-FFF2-40B4-BE49-F238E27FC236}">
                <a16:creationId xmlns:a16="http://schemas.microsoft.com/office/drawing/2014/main" xmlns="" id="{E5757FCE-2B6D-4565-956C-C7425F6EB268}"/>
              </a:ext>
            </a:extLst>
          </p:cNvPr>
          <p:cNvSpPr/>
          <p:nvPr/>
        </p:nvSpPr>
        <p:spPr>
          <a:xfrm>
            <a:off x="460477" y="5483636"/>
            <a:ext cx="6764513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hu-HU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Általános (több ügytípusban is használható) űrlapok listája</a:t>
            </a:r>
          </a:p>
        </p:txBody>
      </p:sp>
      <p:sp>
        <p:nvSpPr>
          <p:cNvPr id="21" name="Téglalap 20">
            <a:extLst>
              <a:ext uri="{FF2B5EF4-FFF2-40B4-BE49-F238E27FC236}">
                <a16:creationId xmlns:a16="http://schemas.microsoft.com/office/drawing/2014/main" xmlns="" id="{F2ACD4E5-9C2C-42A2-94C4-95C39F2F9EBA}"/>
              </a:ext>
            </a:extLst>
          </p:cNvPr>
          <p:cNvSpPr/>
          <p:nvPr/>
        </p:nvSpPr>
        <p:spPr>
          <a:xfrm>
            <a:off x="1154257" y="6013210"/>
            <a:ext cx="6096000" cy="5964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Fakivágási engedélykérelem, bejelentés,</a:t>
            </a:r>
          </a:p>
          <a:p>
            <a:pPr marL="800100" lvl="1" indent="-3429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Behajtási engedély iránti kérelem.</a:t>
            </a:r>
          </a:p>
        </p:txBody>
      </p:sp>
      <p:sp>
        <p:nvSpPr>
          <p:cNvPr id="24" name="Téglalap 23">
            <a:extLst>
              <a:ext uri="{FF2B5EF4-FFF2-40B4-BE49-F238E27FC236}">
                <a16:creationId xmlns:a16="http://schemas.microsoft.com/office/drawing/2014/main" xmlns="" id="{E43773A4-1493-4CAB-9569-3D7F4C2EAC38}"/>
              </a:ext>
            </a:extLst>
          </p:cNvPr>
          <p:cNvSpPr/>
          <p:nvPr/>
        </p:nvSpPr>
        <p:spPr>
          <a:xfrm>
            <a:off x="4080715" y="162682"/>
            <a:ext cx="4764882" cy="7301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hu-HU" sz="2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Űrlapok listája 2.</a:t>
            </a:r>
          </a:p>
        </p:txBody>
      </p:sp>
    </p:spTree>
    <p:extLst>
      <p:ext uri="{BB962C8B-B14F-4D97-AF65-F5344CB8AC3E}">
        <p14:creationId xmlns:p14="http://schemas.microsoft.com/office/powerpoint/2010/main" val="1305252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 animBg="1"/>
      <p:bldP spid="15" grpId="0" animBg="1"/>
      <p:bldP spid="16" grpId="0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40AE265D-3982-427F-9968-2BE0931916C1}"/>
              </a:ext>
            </a:extLst>
          </p:cNvPr>
          <p:cNvSpPr/>
          <p:nvPr/>
        </p:nvSpPr>
        <p:spPr>
          <a:xfrm>
            <a:off x="4293789" y="188640"/>
            <a:ext cx="4682532" cy="7301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hu-HU" sz="2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Űrlapok listája 3.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xmlns="" id="{0C9C840A-1744-49D8-A28F-DC5E6258E8E8}"/>
              </a:ext>
            </a:extLst>
          </p:cNvPr>
          <p:cNvSpPr txBox="1"/>
          <p:nvPr/>
        </p:nvSpPr>
        <p:spPr>
          <a:xfrm>
            <a:off x="1199456" y="1268760"/>
            <a:ext cx="1044116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hu-HU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Fejlesztés, ill. tesztelés alatt álló űrlapok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xmlns="" id="{31F2C139-CFBD-4D86-A855-42A143034FC1}"/>
              </a:ext>
            </a:extLst>
          </p:cNvPr>
          <p:cNvSpPr/>
          <p:nvPr/>
        </p:nvSpPr>
        <p:spPr>
          <a:xfrm>
            <a:off x="47328" y="1730425"/>
            <a:ext cx="5976664" cy="5110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közlekedőképesség minősítése iránt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Bevallás mezőőri járulék fizetési kötelezettség megállapításához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jelzálogjog, elidegenítési és terhelési tilalom </a:t>
            </a:r>
            <a:r>
              <a:rPr lang="hu-HU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ingatlannyilvántartásból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 való törléséhez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igazolás kiállításához a </a:t>
            </a:r>
            <a:r>
              <a:rPr lang="hu-HU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víziközmű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 érdekeltségi hozzájárulás megfizetéséről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ingatlan házszámának megállapításához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Méh vándoroltatásához kijelentő lap, bejelentő lap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növényvédelmi bejelentéshez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Zajkibocsátási határérték megállapítása, megváltoztatása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Természetvédelmi hatósági engedély iránti kérelem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lakóingatlan használatát tanúsító igazolás kiadásához, </a:t>
            </a:r>
            <a:r>
              <a:rPr lang="hu-HU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hatósagi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 bizonyítványhoz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Bejelentés a címkezeléshez szükséges címelemek bejegyzéséhez, módosításához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Bejelentés ingatlanközvetítő és vagyonértékelő tevékenységről</a:t>
            </a:r>
          </a:p>
          <a:p>
            <a:pPr marL="914400" lvl="1" indent="-4572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Kérelem kedvezményes elhelyezésben részesülő non-profit szervezetek számára</a:t>
            </a:r>
          </a:p>
          <a:p>
            <a:pPr lvl="1" defTabSz="914400">
              <a:lnSpc>
                <a:spcPct val="107000"/>
              </a:lnSpc>
              <a:spcBef>
                <a:spcPct val="20000"/>
              </a:spcBef>
            </a:pP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xmlns="" id="{31F2C139-CFBD-4D86-A855-42A143034FC1}"/>
              </a:ext>
            </a:extLst>
          </p:cNvPr>
          <p:cNvSpPr/>
          <p:nvPr/>
        </p:nvSpPr>
        <p:spPr>
          <a:xfrm>
            <a:off x="5447928" y="1732735"/>
            <a:ext cx="6671084" cy="4844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Bejelentés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gyermek óvodakötelezettségének külföldön történő teljesítéséről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adósságcsökkentési támogatásra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a rendszeres gyermekvédelmi kedvezmény megállapításához és </a:t>
            </a: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felülvizsgálatához</a:t>
            </a:r>
            <a:endParaRPr lang="hu-H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Normatív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kedvezményen felüli </a:t>
            </a:r>
            <a:r>
              <a:rPr lang="hu-HU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rászorultsági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 alapú térítési díjkedvezményt igénylő adatlap (önkormányzati fenntartású, az SZT. hatálya alá tartozó fogyatékos gyermekek nappali intézményében)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lakásfenntartási támogatás igényléséhez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hulladékgazdálkodási közszolgáltatási díjtámogatás igényléséhez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vagyonbiztosítási adatközlésre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önkormányzati ingatlanvagyon-kataszter módosítására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Statisztikai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adatlap épület építési engedélyezéséhez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állati erővel vont jármű közlekedéséhez szükséges hozzájárulás iránt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járdalap igényléséhez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Adatlap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bérbevételi ajánlathoz (lakással nem rendelkezők részére)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Adatlap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önkormányzati bérlakást felajánlók részére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Tervlap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és nyilvántartó lap építési és bontási hulladékhoz</a:t>
            </a:r>
          </a:p>
          <a:p>
            <a:pPr marL="685800" lvl="1" indent="-228600" defTabSz="914400">
              <a:lnSpc>
                <a:spcPct val="107000"/>
              </a:lnSpc>
              <a:spcBef>
                <a:spcPct val="20000"/>
              </a:spcBef>
              <a:buFont typeface="+mj-lt"/>
              <a:buAutoNum type="arabicPeriod" startAt="14"/>
            </a:pP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Kérelem </a:t>
            </a:r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telephelyre utaló tábla </a:t>
            </a:r>
            <a:r>
              <a:rPr lang="hu-H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elhelyezéséhez</a:t>
            </a:r>
            <a:endParaRPr lang="hu-H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563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40AE265D-3982-427F-9968-2BE0931916C1}"/>
              </a:ext>
            </a:extLst>
          </p:cNvPr>
          <p:cNvSpPr/>
          <p:nvPr/>
        </p:nvSpPr>
        <p:spPr>
          <a:xfrm>
            <a:off x="4293789" y="188640"/>
            <a:ext cx="4682532" cy="7301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hu-HU" sz="2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Űrlapok listája 3.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xmlns="" id="{0C9C840A-1744-49D8-A28F-DC5E6258E8E8}"/>
              </a:ext>
            </a:extLst>
          </p:cNvPr>
          <p:cNvSpPr txBox="1"/>
          <p:nvPr/>
        </p:nvSpPr>
        <p:spPr>
          <a:xfrm>
            <a:off x="1199456" y="1268760"/>
            <a:ext cx="1044116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hu-HU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Fejlesztés, ill. tesztelés alatt álló űrlapok</a:t>
            </a:r>
          </a:p>
        </p:txBody>
      </p:sp>
      <p:sp>
        <p:nvSpPr>
          <p:cNvPr id="2" name="Téglalap 1"/>
          <p:cNvSpPr/>
          <p:nvPr/>
        </p:nvSpPr>
        <p:spPr>
          <a:xfrm>
            <a:off x="119336" y="1732735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Statisztikai adatlap épület használatbavételi engedélykérelméhez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Építésügyi hatósági eljárás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Kivitelezés előzetes és utólagos bejelentése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Gépjármű kárbejelentő adatlap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mozgáskorlátozott parkoló létesítéséhez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kapubejáró útcsatlakozás létesítéséhez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Hatósági eljárás megindítása iránti általános kérelem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kút létesítéséhez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kút üzemeltetéséhez, fenntartásához és megszüntetéséhez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Hiánypótlás - vagyonnyilatkozatra történő felhívás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Adatlap civil szervezet nyilvántartásához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ápolási díj megállapítására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állatotthon létesítéséről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temetkezési szolgáltatási tevékenység </a:t>
            </a:r>
            <a:r>
              <a:rPr lang="hu-HU" sz="1400" dirty="0" smtClean="0">
                <a:latin typeface="Calibri" pitchFamily="34" charset="0"/>
                <a:cs typeface="Calibri" pitchFamily="34" charset="0"/>
              </a:rPr>
              <a:t>engedélyezéséhez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Bejelentő lap tenyészetek átsorolásához cím vagy </a:t>
            </a:r>
            <a:r>
              <a:rPr lang="hu-HU" sz="1400" dirty="0" err="1">
                <a:latin typeface="Calibri" pitchFamily="34" charset="0"/>
                <a:cs typeface="Calibri" pitchFamily="34" charset="0"/>
              </a:rPr>
              <a:t>tenyészkódok</a:t>
            </a:r>
            <a:r>
              <a:rPr lang="hu-HU" sz="1400" dirty="0">
                <a:latin typeface="Calibri" pitchFamily="34" charset="0"/>
                <a:cs typeface="Calibri" pitchFamily="34" charset="0"/>
              </a:rPr>
              <a:t> alapján ENAR körzetek között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Állatszállítmányozói engedélykérő adatlap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Tartási hely és tartás bejelentő, módosító lap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takarmány exporthoz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kistermelői regisztrációhoz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engedély élelmiszerek forgalomba hozatalára</a:t>
            </a:r>
          </a:p>
          <a:p>
            <a:pPr marL="342900" indent="-342900">
              <a:buFont typeface="+mj-lt"/>
              <a:buAutoNum type="arabicPeriod" startAt="29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Hatósági bizonyítvány </a:t>
            </a:r>
            <a:r>
              <a:rPr lang="hu-HU" sz="1400" dirty="0" smtClean="0">
                <a:latin typeface="Calibri" pitchFamily="34" charset="0"/>
                <a:cs typeface="Calibri" pitchFamily="34" charset="0"/>
              </a:rPr>
              <a:t>kérelem</a:t>
            </a:r>
            <a:endParaRPr lang="hu-HU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5663952" y="1730425"/>
            <a:ext cx="643425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50"/>
            </a:pPr>
            <a:r>
              <a:rPr lang="hu-HU" sz="1400" dirty="0" smtClean="0">
                <a:latin typeface="Calibri" pitchFamily="34" charset="0"/>
                <a:cs typeface="Calibri" pitchFamily="34" charset="0"/>
              </a:rPr>
              <a:t>Kérelem </a:t>
            </a:r>
            <a:r>
              <a:rPr lang="hu-HU" sz="1400" dirty="0">
                <a:latin typeface="Calibri" pitchFamily="34" charset="0"/>
                <a:cs typeface="Calibri" pitchFamily="34" charset="0"/>
              </a:rPr>
              <a:t>60 literes űrtartalmú hulladékgyűjtő edény igénybevételéhez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Birtokvédelmi kérelem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Munkáltatói igazolás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Hiánypótlás - Nyilatkozat nem havi rendszerességgel szerzett, alkalmi jövedelemről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Bejelentés parlagfűvel vagy allergén gyommal szennyezett területről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névhasználat, jelképhasználat engedélyezéséhez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Lakcímrendezési kérelem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Településképi véleményezési eljáráshoz tartozó kérelem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Adatlap a környezeti hatások jelentőségének vizsgálatához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Pályázati adatlap társasházi kamerához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Pályázati kiírás költségelvű, szociális alapú pályázathoz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gépjármű elhelyezési kötelezettség telken kívüli teljesítéséhez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Hamvasztás mellőzése iránti kérelem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Nyilatkozat urna kiadásához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Társasház képviselőjének igazolása közös költségről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Nyilatkozat gyermektartásdíjról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védendő fogyasztó igazolásához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Zajkibocsátási határérték kérelem közterületi rendezvény esetében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aktív korúak ellátásához, idős korúak járadékának megállapításához, </a:t>
            </a:r>
            <a:r>
              <a:rPr lang="hu-HU" sz="1400" dirty="0" smtClean="0">
                <a:latin typeface="Calibri" pitchFamily="34" charset="0"/>
                <a:cs typeface="Calibri" pitchFamily="34" charset="0"/>
              </a:rPr>
              <a:t>közgyógyellátáshoz</a:t>
            </a:r>
          </a:p>
          <a:p>
            <a:pPr marL="342900" indent="-342900">
              <a:buFont typeface="+mj-lt"/>
              <a:buAutoNum type="arabicPeriod" startAt="5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Egészségügyi szolgáltatásra való jogosultság kérelem és </a:t>
            </a:r>
            <a:r>
              <a:rPr lang="hu-HU" sz="1400" dirty="0" err="1" smtClean="0">
                <a:latin typeface="Calibri" pitchFamily="34" charset="0"/>
                <a:cs typeface="Calibri" pitchFamily="34" charset="0"/>
              </a:rPr>
              <a:t>megszünés</a:t>
            </a:r>
            <a:endParaRPr lang="hu-HU" sz="1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458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40AE265D-3982-427F-9968-2BE0931916C1}"/>
              </a:ext>
            </a:extLst>
          </p:cNvPr>
          <p:cNvSpPr/>
          <p:nvPr/>
        </p:nvSpPr>
        <p:spPr>
          <a:xfrm>
            <a:off x="4293789" y="188640"/>
            <a:ext cx="4682532" cy="7301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hu-HU" sz="2000" b="1" cap="all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Űrlapok listája 3.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xmlns="" id="{0C9C840A-1744-49D8-A28F-DC5E6258E8E8}"/>
              </a:ext>
            </a:extLst>
          </p:cNvPr>
          <p:cNvSpPr txBox="1"/>
          <p:nvPr/>
        </p:nvSpPr>
        <p:spPr>
          <a:xfrm>
            <a:off x="1199456" y="1268760"/>
            <a:ext cx="1044116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hu-HU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Fejlesztés, ill. tesztelés alatt álló űrlapok</a:t>
            </a:r>
          </a:p>
        </p:txBody>
      </p:sp>
      <p:sp>
        <p:nvSpPr>
          <p:cNvPr id="6" name="Téglalap 5"/>
          <p:cNvSpPr/>
          <p:nvPr/>
        </p:nvSpPr>
        <p:spPr>
          <a:xfrm>
            <a:off x="2962672" y="2492896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Bérleti díj-tartozás részletfizetési kérelem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Gépjármű használatba adásának igazolása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Települési adó (tételes)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Kérelem helyiség albérletbe adásához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Kezelői hozzájárulás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Nyilatkozat bérleti-, bérlőtársi jogviszony megszüntetéséről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Tulajdonosi hozzájárulás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Várakozási hozzájárulás igénylése, lemondása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Nyilatkozat adósságkezelési eljárási adatkezelésre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Nyilatkozat bérlet felmondásáról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>
                <a:latin typeface="Calibri" pitchFamily="34" charset="0"/>
                <a:cs typeface="Calibri" pitchFamily="34" charset="0"/>
              </a:rPr>
              <a:t>Burkolatbontási (munkakezdési) hozzájárulás iránti </a:t>
            </a:r>
            <a:r>
              <a:rPr lang="hu-HU" sz="1400" dirty="0" smtClean="0">
                <a:latin typeface="Calibri" pitchFamily="34" charset="0"/>
                <a:cs typeface="Calibri" pitchFamily="34" charset="0"/>
              </a:rPr>
              <a:t>kérelem</a:t>
            </a:r>
          </a:p>
          <a:p>
            <a:pPr marL="342900" indent="-342900">
              <a:buFont typeface="+mj-lt"/>
              <a:buAutoNum type="arabicPeriod" startAt="70"/>
            </a:pPr>
            <a:r>
              <a:rPr lang="hu-HU" sz="1400" dirty="0" smtClean="0">
                <a:latin typeface="Calibri" pitchFamily="34" charset="0"/>
                <a:cs typeface="Calibri" pitchFamily="34" charset="0"/>
              </a:rPr>
              <a:t>…..</a:t>
            </a:r>
            <a:endParaRPr lang="hu-HU" sz="1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346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>
            <a:extLst>
              <a:ext uri="{FF2B5EF4-FFF2-40B4-BE49-F238E27FC236}">
                <a16:creationId xmlns="" xmlns:a16="http://schemas.microsoft.com/office/drawing/2014/main" id="{B15B9AA8-6150-41B6-8E24-58DFDB8C0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340" y="1196752"/>
            <a:ext cx="8424936" cy="5591808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="" xmlns:a16="http://schemas.microsoft.com/office/drawing/2014/main" id="{51890CEA-FA53-4F30-8D82-01CEBE61A761}"/>
              </a:ext>
            </a:extLst>
          </p:cNvPr>
          <p:cNvSpPr txBox="1"/>
          <p:nvPr/>
        </p:nvSpPr>
        <p:spPr>
          <a:xfrm>
            <a:off x="5519936" y="1360172"/>
            <a:ext cx="4957440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sz="2000" dirty="0"/>
              <a:t>Önkormányzat adatainak megszemélyesítése</a:t>
            </a:r>
          </a:p>
        </p:txBody>
      </p:sp>
      <p:pic>
        <p:nvPicPr>
          <p:cNvPr id="6" name="Kép 5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Űrlapmenedzselés </a:t>
            </a:r>
            <a:r>
              <a:rPr lang="hu-HU" dirty="0" smtClean="0"/>
              <a:t>2.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1138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>
            <a:extLst>
              <a:ext uri="{FF2B5EF4-FFF2-40B4-BE49-F238E27FC236}">
                <a16:creationId xmlns="" xmlns:a16="http://schemas.microsoft.com/office/drawing/2014/main" id="{5BD16676-FA44-45E6-88E2-E34A604E95B0}"/>
              </a:ext>
            </a:extLst>
          </p:cNvPr>
          <p:cNvSpPr txBox="1"/>
          <p:nvPr/>
        </p:nvSpPr>
        <p:spPr>
          <a:xfrm>
            <a:off x="259582" y="1274848"/>
            <a:ext cx="399705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dirty="0"/>
              <a:t>Önkormányzati Hivatali Portál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="" xmlns:a16="http://schemas.microsoft.com/office/drawing/2014/main" id="{5BBCAEC4-B037-4F80-90E8-C1A735A1A4BD}"/>
              </a:ext>
            </a:extLst>
          </p:cNvPr>
          <p:cNvSpPr txBox="1"/>
          <p:nvPr/>
        </p:nvSpPr>
        <p:spPr>
          <a:xfrm>
            <a:off x="259582" y="1799744"/>
            <a:ext cx="546181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Közvetlenül: </a:t>
            </a:r>
            <a:r>
              <a:rPr lang="hu-HU" sz="20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https://ohp.asp.lgov.hu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>
              <a:spcAft>
                <a:spcPts val="1800"/>
              </a:spcAft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Személyre szabott ügyintézési felületen (SZÜF)</a:t>
            </a:r>
            <a:b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keresztül: 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https://szuf.magyarorszag.hu/</a:t>
            </a:r>
            <a:endParaRPr lang="hu-H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Aft>
                <a:spcPts val="1800"/>
              </a:spcAft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Települési honlapokon</a:t>
            </a:r>
            <a:b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 banner támogatással</a:t>
            </a:r>
          </a:p>
        </p:txBody>
      </p:sp>
      <p:pic>
        <p:nvPicPr>
          <p:cNvPr id="14" name="Kép 13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6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ELÜGY szolgáltatások elérése</a:t>
            </a:r>
          </a:p>
        </p:txBody>
      </p:sp>
      <p:pic>
        <p:nvPicPr>
          <p:cNvPr id="1027" name="Kép 3" descr="image0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1" y="4357970"/>
            <a:ext cx="5400783" cy="22993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Kép 4" descr="image0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634" y="3882679"/>
            <a:ext cx="6754366" cy="2975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6" name="Kép 2" descr="image00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69" y="908720"/>
            <a:ext cx="3503712" cy="302798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9397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hu-HU" sz="1800" dirty="0"/>
          </a:p>
          <a:p>
            <a:pPr lvl="0"/>
            <a:endParaRPr lang="hu-HU" sz="1800" dirty="0"/>
          </a:p>
          <a:p>
            <a:endParaRPr lang="hu-HU" dirty="0"/>
          </a:p>
        </p:txBody>
      </p:sp>
      <p:sp>
        <p:nvSpPr>
          <p:cNvPr id="11" name="Szövegdoboz 10">
            <a:extLst>
              <a:ext uri="{FF2B5EF4-FFF2-40B4-BE49-F238E27FC236}">
                <a16:creationId xmlns="" xmlns:a16="http://schemas.microsoft.com/office/drawing/2014/main" id="{1953CA5A-7979-485C-A048-E6D6E66D6690}"/>
              </a:ext>
            </a:extLst>
          </p:cNvPr>
          <p:cNvSpPr txBox="1"/>
          <p:nvPr/>
        </p:nvSpPr>
        <p:spPr>
          <a:xfrm>
            <a:off x="313500" y="4580609"/>
            <a:ext cx="405430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hu-H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Azonosítási módok: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Telefonos </a:t>
            </a:r>
            <a:r>
              <a:rPr lang="hu-H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azonosítás Ügyfélkapu</a:t>
            </a:r>
            <a:br>
              <a:rPr lang="hu-H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eSZIG</a:t>
            </a:r>
            <a:endParaRPr lang="hu-H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="" xmlns:a16="http://schemas.microsoft.com/office/drawing/2014/main" id="{22181AE7-19FE-44E7-ADF4-9D554E857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35" y="1330981"/>
            <a:ext cx="2664529" cy="3203715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3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Ügyfélazonosítás </a:t>
            </a:r>
          </a:p>
          <a:p>
            <a:pPr algn="ctr"/>
            <a:r>
              <a:rPr lang="hu-HU" sz="1800" i="1" dirty="0"/>
              <a:t>(</a:t>
            </a:r>
            <a:r>
              <a:rPr lang="hu-HU" sz="1800" i="1" dirty="0" err="1"/>
              <a:t>kaü</a:t>
            </a:r>
            <a:r>
              <a:rPr lang="hu-HU" sz="1800" i="1" dirty="0"/>
              <a:t>)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547" y="1617006"/>
            <a:ext cx="6235114" cy="492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0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hu-HU" sz="1800" dirty="0"/>
          </a:p>
          <a:p>
            <a:pPr lvl="0"/>
            <a:endParaRPr lang="hu-HU" sz="1800" dirty="0"/>
          </a:p>
          <a:p>
            <a:endParaRPr lang="hu-HU" dirty="0"/>
          </a:p>
        </p:txBody>
      </p:sp>
      <p:sp>
        <p:nvSpPr>
          <p:cNvPr id="16" name="Szövegdoboz 15">
            <a:extLst>
              <a:ext uri="{FF2B5EF4-FFF2-40B4-BE49-F238E27FC236}">
                <a16:creationId xmlns="" xmlns:a16="http://schemas.microsoft.com/office/drawing/2014/main" id="{A999C18C-AD57-4B8F-B7BA-03B0567361AE}"/>
              </a:ext>
            </a:extLst>
          </p:cNvPr>
          <p:cNvSpPr txBox="1"/>
          <p:nvPr/>
        </p:nvSpPr>
        <p:spPr>
          <a:xfrm>
            <a:off x="3647729" y="1377561"/>
            <a:ext cx="3096344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dirty="0"/>
              <a:t>Településválasztás</a:t>
            </a:r>
            <a:br>
              <a:rPr lang="hu-HU" dirty="0"/>
            </a:br>
            <a:r>
              <a:rPr lang="hu-HU" sz="2000" dirty="0"/>
              <a:t>(kedvenc önkormányzat)</a:t>
            </a:r>
            <a:endParaRPr lang="hu-HU" dirty="0"/>
          </a:p>
        </p:txBody>
      </p:sp>
      <p:pic>
        <p:nvPicPr>
          <p:cNvPr id="28" name="Kép 27">
            <a:extLst>
              <a:ext uri="{FF2B5EF4-FFF2-40B4-BE49-F238E27FC236}">
                <a16:creationId xmlns="" xmlns:a16="http://schemas.microsoft.com/office/drawing/2014/main" id="{F0E0C14C-BC23-4424-9648-296A7E56009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431704" y="2534529"/>
            <a:ext cx="8374939" cy="37601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6" name="Nyíl: lefelé mutató 35">
            <a:extLst>
              <a:ext uri="{FF2B5EF4-FFF2-40B4-BE49-F238E27FC236}">
                <a16:creationId xmlns="" xmlns:a16="http://schemas.microsoft.com/office/drawing/2014/main" id="{D7A49844-9E07-412A-8926-E09F2C5E0C9B}"/>
              </a:ext>
            </a:extLst>
          </p:cNvPr>
          <p:cNvSpPr/>
          <p:nvPr/>
        </p:nvSpPr>
        <p:spPr>
          <a:xfrm rot="16200000">
            <a:off x="7151061" y="1260058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" name="Kép 5">
            <a:extLst>
              <a:ext uri="{FF2B5EF4-FFF2-40B4-BE49-F238E27FC236}">
                <a16:creationId xmlns="" xmlns:a16="http://schemas.microsoft.com/office/drawing/2014/main" id="{217D87F8-A6EC-48C6-9727-D0880E434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144" y="1428602"/>
            <a:ext cx="2844309" cy="4869160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="" xmlns:a16="http://schemas.microsoft.com/office/drawing/2014/main" id="{A20CF2D3-6D92-41A3-86DE-26ED5E5DFDCD}"/>
              </a:ext>
            </a:extLst>
          </p:cNvPr>
          <p:cNvSpPr txBox="1"/>
          <p:nvPr/>
        </p:nvSpPr>
        <p:spPr>
          <a:xfrm>
            <a:off x="8042683" y="1428603"/>
            <a:ext cx="318410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dirty="0"/>
              <a:t>Szolgáltatásválasztás</a:t>
            </a:r>
          </a:p>
        </p:txBody>
      </p:sp>
      <p:sp>
        <p:nvSpPr>
          <p:cNvPr id="12" name="Nyíl: lefelé mutató 11">
            <a:extLst>
              <a:ext uri="{FF2B5EF4-FFF2-40B4-BE49-F238E27FC236}">
                <a16:creationId xmlns="" xmlns:a16="http://schemas.microsoft.com/office/drawing/2014/main" id="{FA3796DA-AF2F-44CF-9A38-A5F8B2A1DA6F}"/>
              </a:ext>
            </a:extLst>
          </p:cNvPr>
          <p:cNvSpPr/>
          <p:nvPr/>
        </p:nvSpPr>
        <p:spPr>
          <a:xfrm>
            <a:off x="9454263" y="1965681"/>
            <a:ext cx="484632" cy="5005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3" name="Kép 12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5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Elérhető szolgáltatások</a:t>
            </a:r>
            <a:endParaRPr lang="hu-HU" sz="1800" i="1" dirty="0"/>
          </a:p>
        </p:txBody>
      </p:sp>
    </p:spTree>
    <p:extLst>
      <p:ext uri="{BB962C8B-B14F-4D97-AF65-F5344CB8AC3E}">
        <p14:creationId xmlns:p14="http://schemas.microsoft.com/office/powerpoint/2010/main" val="239361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="" xmlns:a16="http://schemas.microsoft.com/office/drawing/2014/main" id="{E6CF4DA9-9133-4AE0-920C-4EA4A88C83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058041"/>
              </p:ext>
            </p:extLst>
          </p:nvPr>
        </p:nvGraphicFramePr>
        <p:xfrm>
          <a:off x="263352" y="1988840"/>
          <a:ext cx="1180931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CEBA452B-AF49-4117-8770-42EE3BBA800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35470">
            <a:off x="747611" y="2676113"/>
            <a:ext cx="2879712" cy="2879712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9389" y="261920"/>
            <a:ext cx="1853012" cy="63596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403" y="260648"/>
            <a:ext cx="2424269" cy="49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60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rtalom helye 1">
            <a:extLst>
              <a:ext uri="{FF2B5EF4-FFF2-40B4-BE49-F238E27FC236}">
                <a16:creationId xmlns="" xmlns:a16="http://schemas.microsoft.com/office/drawing/2014/main" id="{6B66FF44-07BC-43FE-AD20-3D19D737B9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547586"/>
              </p:ext>
            </p:extLst>
          </p:nvPr>
        </p:nvGraphicFramePr>
        <p:xfrm>
          <a:off x="332143" y="838581"/>
          <a:ext cx="11737304" cy="3168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zövegdoboz 11">
            <a:extLst>
              <a:ext uri="{FF2B5EF4-FFF2-40B4-BE49-F238E27FC236}">
                <a16:creationId xmlns="" xmlns:a16="http://schemas.microsoft.com/office/drawing/2014/main" id="{BD7ED2A1-D9DD-4733-A792-FA2E94AE9F25}"/>
              </a:ext>
            </a:extLst>
          </p:cNvPr>
          <p:cNvSpPr txBox="1"/>
          <p:nvPr/>
        </p:nvSpPr>
        <p:spPr>
          <a:xfrm>
            <a:off x="2432932" y="3356993"/>
            <a:ext cx="8343589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u-HU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BKSZ:</a:t>
            </a:r>
          </a:p>
          <a:p>
            <a:pPr>
              <a:spcAft>
                <a:spcPts val="1200"/>
              </a:spcAft>
            </a:pPr>
            <a:r>
              <a:rPr lang="hu-HU" dirty="0"/>
              <a:t>Jogilag elismert elektronikus kapcsolattartási forma</a:t>
            </a:r>
          </a:p>
          <a:p>
            <a:pPr>
              <a:spcAft>
                <a:spcPts val="1200"/>
              </a:spcAft>
            </a:pPr>
            <a:r>
              <a:rPr lang="hu-HU" dirty="0"/>
              <a:t>Négy kritériumot teljesít: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dirty="0"/>
              <a:t>tartalmát csak a címzett ismerheti meg,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dirty="0"/>
              <a:t>a beküldés során a tartalma nem változik meg,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dirty="0"/>
              <a:t>hitelesen igazolja az átvételt vagy át nem vételt (kézbesítési vélelem),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dirty="0"/>
              <a:t>ezekről elektronikus igazolást állít ki</a:t>
            </a:r>
          </a:p>
        </p:txBody>
      </p:sp>
      <p:pic>
        <p:nvPicPr>
          <p:cNvPr id="6" name="Kép 5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Ügyindítás 1.</a:t>
            </a:r>
            <a:endParaRPr lang="hu-HU" sz="1800" i="1" dirty="0"/>
          </a:p>
        </p:txBody>
      </p:sp>
    </p:spTree>
    <p:extLst>
      <p:ext uri="{BB962C8B-B14F-4D97-AF65-F5344CB8AC3E}">
        <p14:creationId xmlns:p14="http://schemas.microsoft.com/office/powerpoint/2010/main" val="52041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D601FA3E-A1E7-4799-9631-D6BCE0475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1998305"/>
            <a:ext cx="5259645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Kép 12">
            <a:extLst>
              <a:ext uri="{FF2B5EF4-FFF2-40B4-BE49-F238E27FC236}">
                <a16:creationId xmlns="" xmlns:a16="http://schemas.microsoft.com/office/drawing/2014/main" id="{D7755CD5-DDBF-481F-9C44-B9E3EC6EF9A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 rot="21116027">
            <a:off x="396803" y="2011358"/>
            <a:ext cx="4718272" cy="41399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Szövegdoboz 10">
            <a:extLst>
              <a:ext uri="{FF2B5EF4-FFF2-40B4-BE49-F238E27FC236}">
                <a16:creationId xmlns="" xmlns:a16="http://schemas.microsoft.com/office/drawing/2014/main" id="{3173EA13-B228-45D2-97FA-45D640A81A27}"/>
              </a:ext>
            </a:extLst>
          </p:cNvPr>
          <p:cNvSpPr txBox="1"/>
          <p:nvPr/>
        </p:nvSpPr>
        <p:spPr>
          <a:xfrm>
            <a:off x="335360" y="1338686"/>
            <a:ext cx="399705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dirty="0"/>
              <a:t>OHP - Űrlapválasztás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="" xmlns:a16="http://schemas.microsoft.com/office/drawing/2014/main" id="{4F628156-86BB-4332-B0BA-0F0472CD3E38}"/>
              </a:ext>
            </a:extLst>
          </p:cNvPr>
          <p:cNvSpPr txBox="1"/>
          <p:nvPr/>
        </p:nvSpPr>
        <p:spPr>
          <a:xfrm>
            <a:off x="6816080" y="1338685"/>
            <a:ext cx="399705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dirty="0"/>
              <a:t>OHP – </a:t>
            </a:r>
            <a:r>
              <a:rPr lang="hu-HU" dirty="0" err="1"/>
              <a:t>Űrlapelőtöltés</a:t>
            </a:r>
            <a:r>
              <a:rPr lang="hu-HU" dirty="0"/>
              <a:t> -kitöltés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="" xmlns:a16="http://schemas.microsoft.com/office/drawing/2014/main" id="{10F6EF0B-B418-44C8-9C58-3717DA78932C}"/>
              </a:ext>
            </a:extLst>
          </p:cNvPr>
          <p:cNvSpPr txBox="1"/>
          <p:nvPr/>
        </p:nvSpPr>
        <p:spPr>
          <a:xfrm>
            <a:off x="5303913" y="2286443"/>
            <a:ext cx="1831719" cy="1261884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600" b="1" dirty="0">
                <a:latin typeface="Calibri" panose="020F0502020204030204" pitchFamily="34" charset="0"/>
                <a:cs typeface="Calibri" panose="020F0502020204030204" pitchFamily="34" charset="0"/>
              </a:rPr>
              <a:t>Személyi adat és lakcím-nyilvántartás: </a:t>
            </a:r>
          </a:p>
          <a:p>
            <a:pPr algn="ctr"/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lakóhely, tartózkodási hely, értesítési cím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zövegdoboz 15">
            <a:extLst>
              <a:ext uri="{FF2B5EF4-FFF2-40B4-BE49-F238E27FC236}">
                <a16:creationId xmlns="" xmlns:a16="http://schemas.microsoft.com/office/drawing/2014/main" id="{436893F8-729E-49A7-B655-15CDAB8B18D4}"/>
              </a:ext>
            </a:extLst>
          </p:cNvPr>
          <p:cNvSpPr txBox="1"/>
          <p:nvPr/>
        </p:nvSpPr>
        <p:spPr>
          <a:xfrm rot="308618">
            <a:off x="10601657" y="3709600"/>
            <a:ext cx="1484767" cy="984885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1600" b="1" dirty="0">
                <a:latin typeface="Calibri" panose="020F0502020204030204" pitchFamily="34" charset="0"/>
                <a:cs typeface="Calibri" panose="020F0502020204030204" pitchFamily="34" charset="0"/>
              </a:rPr>
              <a:t>ÖNY: </a:t>
            </a:r>
          </a:p>
          <a:p>
            <a:pPr algn="ctr"/>
            <a:r>
              <a:rPr lang="hu-HU" sz="1400" dirty="0">
                <a:latin typeface="Calibri" panose="020F0502020204030204" pitchFamily="34" charset="0"/>
                <a:cs typeface="Calibri" panose="020F0502020204030204" pitchFamily="34" charset="0"/>
              </a:rPr>
              <a:t>természetes személyazonosító adatok (4T)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Ügyindítás </a:t>
            </a:r>
            <a:r>
              <a:rPr lang="hu-HU" dirty="0" smtClean="0"/>
              <a:t>2.</a:t>
            </a:r>
            <a:endParaRPr lang="hu-HU" sz="1800" i="1" dirty="0"/>
          </a:p>
        </p:txBody>
      </p:sp>
    </p:spTree>
    <p:extLst>
      <p:ext uri="{BB962C8B-B14F-4D97-AF65-F5344CB8AC3E}">
        <p14:creationId xmlns:p14="http://schemas.microsoft.com/office/powerpoint/2010/main" val="304837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="" xmlns:a16="http://schemas.microsoft.com/office/drawing/2014/main" id="{2F1B989C-DF58-430D-BE80-9647755FD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1413" y="1196754"/>
            <a:ext cx="3948769" cy="5364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Szövegdoboz 10">
            <a:extLst>
              <a:ext uri="{FF2B5EF4-FFF2-40B4-BE49-F238E27FC236}">
                <a16:creationId xmlns="" xmlns:a16="http://schemas.microsoft.com/office/drawing/2014/main" id="{5B35F813-23ED-4B9B-BAE7-42DFCD83F0EB}"/>
              </a:ext>
            </a:extLst>
          </p:cNvPr>
          <p:cNvSpPr txBox="1"/>
          <p:nvPr/>
        </p:nvSpPr>
        <p:spPr>
          <a:xfrm>
            <a:off x="335360" y="1772816"/>
            <a:ext cx="648072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hu-HU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Ügyfél az által csatolt mellékleteket hitelesítheti:</a:t>
            </a:r>
          </a:p>
          <a:p>
            <a:pPr>
              <a:spcAft>
                <a:spcPts val="600"/>
              </a:spcAft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Azonosításra visszavezetett dokumentumhitelesítéssel (AVDH</a:t>
            </a:r>
            <a:r>
              <a:rPr lang="hu-H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>
              <a:spcAft>
                <a:spcPts val="600"/>
              </a:spcAft>
            </a:pPr>
            <a:endParaRPr lang="hu-H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Teljes bizonyító erejű magánokirat</a:t>
            </a:r>
          </a:p>
          <a:p>
            <a:pPr>
              <a:spcAft>
                <a:spcPts val="1200"/>
              </a:spcAft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A szolgáltató (NISZ Zrt.) személyhez rendeli a dokumentumot</a:t>
            </a:r>
          </a:p>
          <a:p>
            <a:pPr>
              <a:spcAft>
                <a:spcPts val="1200"/>
              </a:spcAft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És a személyhez rendelést hitelesen igazolja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hu-H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Kép 13">
            <a:extLst>
              <a:ext uri="{FF2B5EF4-FFF2-40B4-BE49-F238E27FC236}">
                <a16:creationId xmlns="" xmlns:a16="http://schemas.microsoft.com/office/drawing/2014/main" id="{3C67F8F0-84FE-415D-823A-3AFDB116362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881233">
            <a:off x="5177358" y="4715446"/>
            <a:ext cx="1629172" cy="14673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9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Ügyindítás </a:t>
            </a:r>
            <a:r>
              <a:rPr lang="hu-HU" dirty="0" smtClean="0"/>
              <a:t>3.</a:t>
            </a:r>
            <a:endParaRPr lang="hu-HU" sz="1800" i="1" dirty="0"/>
          </a:p>
        </p:txBody>
      </p:sp>
    </p:spTree>
    <p:extLst>
      <p:ext uri="{BB962C8B-B14F-4D97-AF65-F5344CB8AC3E}">
        <p14:creationId xmlns:p14="http://schemas.microsoft.com/office/powerpoint/2010/main" val="63977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hu-HU" sz="1800" dirty="0"/>
          </a:p>
          <a:p>
            <a:pPr lvl="0"/>
            <a:endParaRPr lang="hu-HU" sz="1800" dirty="0"/>
          </a:p>
          <a:p>
            <a:endParaRPr lang="hu-HU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7C8DDB7F-988D-4E6A-9782-91014622D1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3583105"/>
              </p:ext>
            </p:extLst>
          </p:nvPr>
        </p:nvGraphicFramePr>
        <p:xfrm>
          <a:off x="-312712" y="1434207"/>
          <a:ext cx="5616624" cy="5191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93AE9926-2FAC-404D-B77E-73F60C3108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84430" y="3038515"/>
            <a:ext cx="6799433" cy="3153456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="" xmlns:a16="http://schemas.microsoft.com/office/drawing/2014/main" id="{CF1C4EB6-2826-4053-B85C-3F9646C2DA1F}"/>
              </a:ext>
            </a:extLst>
          </p:cNvPr>
          <p:cNvSpPr txBox="1"/>
          <p:nvPr/>
        </p:nvSpPr>
        <p:spPr>
          <a:xfrm>
            <a:off x="5045325" y="1703404"/>
            <a:ext cx="6677643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dirty="0">
                <a:cs typeface="Calibri" panose="020F0502020204030204" pitchFamily="34" charset="0"/>
              </a:rPr>
              <a:t>Integrált és automatizált működés az IRAT és az ASP szakrendszerek között</a:t>
            </a:r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2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Beérkezett kérelmek kezelése 1.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237445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>
            <a:extLst>
              <a:ext uri="{FF2B5EF4-FFF2-40B4-BE49-F238E27FC236}">
                <a16:creationId xmlns="" xmlns:a16="http://schemas.microsoft.com/office/drawing/2014/main" id="{FF688EF9-61A1-454D-BAFA-57477887C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64" y="1916832"/>
            <a:ext cx="11688443" cy="4536504"/>
          </a:xfrm>
          <a:prstGeom prst="rect">
            <a:avLst/>
          </a:prstGeom>
        </p:spPr>
      </p:pic>
      <p:sp>
        <p:nvSpPr>
          <p:cNvPr id="15" name="Szövegdoboz 14">
            <a:extLst>
              <a:ext uri="{FF2B5EF4-FFF2-40B4-BE49-F238E27FC236}">
                <a16:creationId xmlns="" xmlns:a16="http://schemas.microsoft.com/office/drawing/2014/main" id="{A4EFAF78-12AA-4467-B82F-4773E4EFA953}"/>
              </a:ext>
            </a:extLst>
          </p:cNvPr>
          <p:cNvSpPr txBox="1"/>
          <p:nvPr/>
        </p:nvSpPr>
        <p:spPr>
          <a:xfrm>
            <a:off x="335359" y="1336092"/>
            <a:ext cx="11662447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sz="2000" dirty="0"/>
              <a:t>Az ASP IRAT-ban a beküldött űrlap XML és olvasható PDF formátumban is megtalálható</a:t>
            </a:r>
          </a:p>
        </p:txBody>
      </p:sp>
      <p:pic>
        <p:nvPicPr>
          <p:cNvPr id="6" name="Kép 5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Beérkezett kérelmek kezelése </a:t>
            </a:r>
            <a:r>
              <a:rPr lang="hu-HU" dirty="0" smtClean="0"/>
              <a:t>2.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78676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3354" y="1412776"/>
            <a:ext cx="4663767" cy="5367938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Automatizált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 működés!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ASP szakrendszer által nem lefedett esetben: manuálisan </a:t>
            </a:r>
            <a:r>
              <a:rPr lang="hu-HU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doc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 / pdf határozatok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Szervezeti AVDH = hiteles közokirat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kézbesítés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 többféle módon elektronikusan vagy papír alapon (ügyféli igény figyelembe vétele kérelem / RNY </a:t>
            </a:r>
            <a:r>
              <a:rPr lang="hu-H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ellenőrzése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A kézbesítésről vagy át nem vételről </a:t>
            </a:r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vevénykezelés automatikus módon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 szakrendszeri átadás (ADÓ) 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 jogerőre emelkedés támogatása</a:t>
            </a:r>
          </a:p>
        </p:txBody>
      </p:sp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1F34A67A-302D-49A4-A38D-EAD724723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687" y="2355517"/>
            <a:ext cx="6517067" cy="28083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Szövegdoboz 9">
            <a:extLst>
              <a:ext uri="{FF2B5EF4-FFF2-40B4-BE49-F238E27FC236}">
                <a16:creationId xmlns="" xmlns:a16="http://schemas.microsoft.com/office/drawing/2014/main" id="{CFBC4A4B-FDCC-4D77-A21E-D9AC4D8ED2A4}"/>
              </a:ext>
            </a:extLst>
          </p:cNvPr>
          <p:cNvSpPr txBox="1"/>
          <p:nvPr/>
        </p:nvSpPr>
        <p:spPr>
          <a:xfrm>
            <a:off x="5375920" y="1313285"/>
            <a:ext cx="5802611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sz="2000" dirty="0"/>
              <a:t>Az ASP IRAT-ban egyedileg is hitelesíthetőek szervezeti AVDH-</a:t>
            </a:r>
            <a:r>
              <a:rPr lang="hu-HU" sz="2000" dirty="0" err="1"/>
              <a:t>val</a:t>
            </a:r>
            <a:r>
              <a:rPr lang="hu-HU" sz="2000" dirty="0"/>
              <a:t> a dokumentumok</a:t>
            </a:r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411FADF4-34D9-475B-8B23-40C8C4BBFE4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53" r="17187"/>
          <a:stretch/>
        </p:blipFill>
        <p:spPr>
          <a:xfrm>
            <a:off x="9768409" y="4410794"/>
            <a:ext cx="2232249" cy="2343602"/>
          </a:xfrm>
          <a:prstGeom prst="rect">
            <a:avLst/>
          </a:prstGeom>
        </p:spPr>
      </p:pic>
      <p:sp>
        <p:nvSpPr>
          <p:cNvPr id="14" name="Szövegdoboz 13">
            <a:extLst>
              <a:ext uri="{FF2B5EF4-FFF2-40B4-BE49-F238E27FC236}">
                <a16:creationId xmlns="" xmlns:a16="http://schemas.microsoft.com/office/drawing/2014/main" id="{06945AD3-4C9B-4E53-A993-E14E2D43B87F}"/>
              </a:ext>
            </a:extLst>
          </p:cNvPr>
          <p:cNvSpPr txBox="1"/>
          <p:nvPr/>
        </p:nvSpPr>
        <p:spPr>
          <a:xfrm>
            <a:off x="7432084" y="5631043"/>
            <a:ext cx="2394273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2400" b="1">
                <a:solidFill>
                  <a:schemeClr val="lt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hu-HU" sz="2000" dirty="0"/>
              <a:t>Lehetséges kézbesítési módok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5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err="1"/>
              <a:t>kiadmányozás</a:t>
            </a:r>
            <a:r>
              <a:rPr lang="hu-HU" dirty="0"/>
              <a:t>, kézbesítés, vevénykezelés </a:t>
            </a:r>
          </a:p>
        </p:txBody>
      </p:sp>
    </p:spTree>
    <p:extLst>
      <p:ext uri="{BB962C8B-B14F-4D97-AF65-F5344CB8AC3E}">
        <p14:creationId xmlns:p14="http://schemas.microsoft.com/office/powerpoint/2010/main" val="27999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hu-HU" sz="1800" dirty="0"/>
          </a:p>
          <a:p>
            <a:pPr lvl="0"/>
            <a:endParaRPr lang="hu-HU" sz="1800" dirty="0"/>
          </a:p>
          <a:p>
            <a:endParaRPr lang="hu-HU" dirty="0"/>
          </a:p>
        </p:txBody>
      </p:sp>
      <p:pic>
        <p:nvPicPr>
          <p:cNvPr id="2" name="Kép 1">
            <a:extLst>
              <a:ext uri="{FF2B5EF4-FFF2-40B4-BE49-F238E27FC236}">
                <a16:creationId xmlns="" xmlns:a16="http://schemas.microsoft.com/office/drawing/2014/main" id="{B9DE759F-1969-46C0-9A6F-99C94DED8A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07" r="6620"/>
          <a:stretch/>
        </p:blipFill>
        <p:spPr>
          <a:xfrm>
            <a:off x="119336" y="3621416"/>
            <a:ext cx="6120680" cy="320653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B8F0933F-BA2A-47AB-B073-81FC7147A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5" y="1277099"/>
            <a:ext cx="6064967" cy="5096442"/>
          </a:xfrm>
          <a:prstGeom prst="rect">
            <a:avLst/>
          </a:prstGeom>
        </p:spPr>
      </p:pic>
      <p:sp>
        <p:nvSpPr>
          <p:cNvPr id="10" name="Téglalap 9">
            <a:extLst>
              <a:ext uri="{FF2B5EF4-FFF2-40B4-BE49-F238E27FC236}">
                <a16:creationId xmlns="" xmlns:a16="http://schemas.microsoft.com/office/drawing/2014/main" id="{53F3544C-ED12-4BD1-8EF6-2A22C4977D06}"/>
              </a:ext>
            </a:extLst>
          </p:cNvPr>
          <p:cNvSpPr/>
          <p:nvPr/>
        </p:nvSpPr>
        <p:spPr>
          <a:xfrm>
            <a:off x="973495" y="1324758"/>
            <a:ext cx="3898370" cy="15388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hu-HU" sz="2000" b="1" dirty="0">
                <a:latin typeface="Calibri" panose="020F0502020204030204" pitchFamily="34" charset="0"/>
                <a:cs typeface="Calibri" panose="020F0502020204030204" pitchFamily="34" charset="0"/>
              </a:rPr>
              <a:t>Adóegyenleg lekérdezése</a:t>
            </a:r>
          </a:p>
          <a:p>
            <a:pPr>
              <a:spcAft>
                <a:spcPts val="1200"/>
              </a:spcAft>
            </a:pP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Saját vagy képviselt nevében</a:t>
            </a:r>
          </a:p>
          <a:p>
            <a:pPr>
              <a:spcAft>
                <a:spcPts val="1200"/>
              </a:spcAft>
            </a:pPr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Képviselet: meghatalmazás az ASP ADÓ szakrendszer, később </a:t>
            </a:r>
            <a:r>
              <a:rPr lang="hu-HU" dirty="0" smtClean="0">
                <a:latin typeface="Calibri" panose="020F0502020204030204" pitchFamily="34" charset="0"/>
                <a:cs typeface="Calibri" panose="020F0502020204030204" pitchFamily="34" charset="0"/>
              </a:rPr>
              <a:t>RNY</a:t>
            </a:r>
            <a:endParaRPr lang="hu-H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Nyíl: lefelé mutató 11">
            <a:extLst>
              <a:ext uri="{FF2B5EF4-FFF2-40B4-BE49-F238E27FC236}">
                <a16:creationId xmlns="" xmlns:a16="http://schemas.microsoft.com/office/drawing/2014/main" id="{71E25804-7A31-4155-BB01-37D20D58F317}"/>
              </a:ext>
            </a:extLst>
          </p:cNvPr>
          <p:cNvSpPr/>
          <p:nvPr/>
        </p:nvSpPr>
        <p:spPr>
          <a:xfrm rot="16200000">
            <a:off x="4707935" y="1912940"/>
            <a:ext cx="360040" cy="254760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Nyíl: lefelé mutató 12">
            <a:extLst>
              <a:ext uri="{FF2B5EF4-FFF2-40B4-BE49-F238E27FC236}">
                <a16:creationId xmlns="" xmlns:a16="http://schemas.microsoft.com/office/drawing/2014/main" id="{202EC4F1-97C7-4C85-AB9E-0A3222E88C4F}"/>
              </a:ext>
            </a:extLst>
          </p:cNvPr>
          <p:cNvSpPr/>
          <p:nvPr/>
        </p:nvSpPr>
        <p:spPr>
          <a:xfrm>
            <a:off x="1343472" y="3498165"/>
            <a:ext cx="288032" cy="6543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Szövegdoboz 4"/>
          <p:cNvSpPr txBox="1"/>
          <p:nvPr/>
        </p:nvSpPr>
        <p:spPr>
          <a:xfrm>
            <a:off x="973495" y="2866976"/>
            <a:ext cx="2640655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dirty="0">
                <a:latin typeface="Calibri" panose="020F0502020204030204" pitchFamily="34" charset="0"/>
                <a:cs typeface="Calibri" panose="020F0502020204030204" pitchFamily="34" charset="0"/>
              </a:rPr>
              <a:t>Egyszerű vagy részletes</a:t>
            </a:r>
          </a:p>
          <a:p>
            <a:endParaRPr lang="hu-HU" dirty="0"/>
          </a:p>
        </p:txBody>
      </p:sp>
      <p:pic>
        <p:nvPicPr>
          <p:cNvPr id="11" name="Kép 10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5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adóegyenleg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301077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hu-HU" sz="1800" dirty="0"/>
          </a:p>
          <a:p>
            <a:pPr lvl="0"/>
            <a:endParaRPr lang="hu-HU" sz="1800" dirty="0"/>
          </a:p>
          <a:p>
            <a:endParaRPr lang="hu-HU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="" xmlns:a16="http://schemas.microsoft.com/office/drawing/2014/main" id="{7B8A6722-3B3E-40FA-BFCF-55CB55C1EB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8049355"/>
              </p:ext>
            </p:extLst>
          </p:nvPr>
        </p:nvGraphicFramePr>
        <p:xfrm>
          <a:off x="-1104800" y="1123707"/>
          <a:ext cx="6926560" cy="2126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Kép 10">
            <a:extLst>
              <a:ext uri="{FF2B5EF4-FFF2-40B4-BE49-F238E27FC236}">
                <a16:creationId xmlns="" xmlns:a16="http://schemas.microsoft.com/office/drawing/2014/main" id="{CF61C5E4-6012-43A1-BFB1-7FAF9ACE87D1}"/>
              </a:ext>
            </a:extLst>
          </p:cNvPr>
          <p:cNvPicPr/>
          <p:nvPr/>
        </p:nvPicPr>
        <p:blipFill rotWithShape="1">
          <a:blip r:embed="rId8"/>
          <a:srcRect r="16338"/>
          <a:stretch/>
        </p:blipFill>
        <p:spPr>
          <a:xfrm>
            <a:off x="3719736" y="2996953"/>
            <a:ext cx="7992888" cy="3442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2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ügykövetés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236989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40AE265D-3982-427F-9968-2BE0931916C1}"/>
              </a:ext>
            </a:extLst>
          </p:cNvPr>
          <p:cNvSpPr/>
          <p:nvPr/>
        </p:nvSpPr>
        <p:spPr>
          <a:xfrm>
            <a:off x="4293789" y="188640"/>
            <a:ext cx="4682532" cy="7301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hu-HU" sz="20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Néhány számadat</a:t>
            </a:r>
            <a:endParaRPr lang="hu-HU" sz="2000" b="1" cap="all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985087" y="1556792"/>
            <a:ext cx="102971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b="1" dirty="0"/>
              <a:t>2018-ban az önkormányzatok által 55 űrlap volt elérhető. </a:t>
            </a:r>
            <a:r>
              <a:rPr lang="hu-HU" b="1" dirty="0" smtClean="0"/>
              <a:t>2.994 </a:t>
            </a:r>
            <a:r>
              <a:rPr lang="hu-HU" b="1" dirty="0"/>
              <a:t>önkormányzat publikált űrlapot </a:t>
            </a:r>
            <a:endParaRPr lang="hu-HU" b="1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hu-HU" b="1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348854"/>
              </p:ext>
            </p:extLst>
          </p:nvPr>
        </p:nvGraphicFramePr>
        <p:xfrm>
          <a:off x="695400" y="2420888"/>
          <a:ext cx="9330927" cy="3364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88832"/>
                <a:gridCol w="1842095"/>
              </a:tblGrid>
              <a:tr h="190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Általános adóigazolás kérelem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b="0" baseline="0" dirty="0">
                          <a:solidFill>
                            <a:schemeClr val="tx1"/>
                          </a:solidFill>
                          <a:effectLst/>
                        </a:rPr>
                        <a:t>2 422</a:t>
                      </a:r>
                      <a:endParaRPr lang="hu-HU" sz="1600" b="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7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Bejelentkezés, változás-bejelentés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2 323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351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Helyi iparűzési adó bevallás, állandó jellegű iparűzési tevékenység, 2017. évre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2 308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7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Adó- és értékbizonyítvány kiállítási kérelem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2 230</a:t>
                      </a:r>
                      <a:endParaRPr lang="hu-H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7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Anyakönyvi kivonat kiállítási kérelem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2 162</a:t>
                      </a:r>
                      <a:endParaRPr lang="hu-H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351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Helyi iparűzési adó bevallás, állandó jellegű iparűzési tevékenység, 2018. évre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2 154</a:t>
                      </a:r>
                      <a:endParaRPr lang="hu-H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7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Adatbejelentés a gépjárműadóról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2 153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7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Túlfizetés átvezetési és visszatérítési kérelem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2 146</a:t>
                      </a:r>
                      <a:endParaRPr lang="hu-H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7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Meghatalmazás önkormányzati adóügyekben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2 101</a:t>
                      </a:r>
                      <a:endParaRPr lang="hu-H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67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Helyi iparűzési adóelőleg-kiegészítés bevallás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2 077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208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xmlns="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xmlns="" id="{40AE265D-3982-427F-9968-2BE0931916C1}"/>
              </a:ext>
            </a:extLst>
          </p:cNvPr>
          <p:cNvSpPr/>
          <p:nvPr/>
        </p:nvSpPr>
        <p:spPr>
          <a:xfrm>
            <a:off x="4293789" y="188640"/>
            <a:ext cx="4682532" cy="7301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</a:pPr>
            <a:r>
              <a:rPr lang="hu-HU" sz="2000" b="1" cap="all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Néhány számadat</a:t>
            </a:r>
            <a:endParaRPr lang="hu-HU" sz="2000" b="1" cap="all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985087" y="1556792"/>
            <a:ext cx="10297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b="1" dirty="0"/>
              <a:t>A</a:t>
            </a:r>
            <a:r>
              <a:rPr lang="hu-HU" b="1" dirty="0" smtClean="0"/>
              <a:t>z </a:t>
            </a:r>
            <a:r>
              <a:rPr lang="hu-HU" b="1" dirty="0"/>
              <a:t>OHP portálon keresztül benyújtott elektronikus űrlapok száma </a:t>
            </a: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834846"/>
              </p:ext>
            </p:extLst>
          </p:nvPr>
        </p:nvGraphicFramePr>
        <p:xfrm>
          <a:off x="609600" y="1960248"/>
          <a:ext cx="10972800" cy="4416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57600"/>
                <a:gridCol w="3657600"/>
                <a:gridCol w="3657600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Év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Hónap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</a:rPr>
                        <a:t>Db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2017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 err="1">
                          <a:effectLst/>
                        </a:rPr>
                        <a:t>Dec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36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Jan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421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Feb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989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Mar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1335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Apr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2313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May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14123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Jun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5462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Jul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3938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Aug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4135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Sep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5358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Oct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5238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2018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Nov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2900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159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>
                          <a:effectLst/>
                        </a:rPr>
                        <a:t>Összesen</a:t>
                      </a:r>
                      <a:endParaRPr lang="hu-H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u-HU" sz="1800" dirty="0">
                          <a:effectLst/>
                        </a:rPr>
                        <a:t>46 248</a:t>
                      </a:r>
                      <a:endParaRPr lang="hu-H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494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72" y="272755"/>
            <a:ext cx="1152128" cy="40783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3" y="271482"/>
            <a:ext cx="1859853" cy="432048"/>
          </a:xfrm>
          <a:prstGeom prst="rect">
            <a:avLst/>
          </a:prstGeom>
        </p:spPr>
      </p:pic>
      <p:sp>
        <p:nvSpPr>
          <p:cNvPr id="44" name="Cím 3">
            <a:extLst>
              <a:ext uri="{FF2B5EF4-FFF2-40B4-BE49-F238E27FC236}">
                <a16:creationId xmlns="" xmlns:a16="http://schemas.microsoft.com/office/drawing/2014/main" id="{9F909F56-D783-4AFC-A240-F5D343862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7568" y="188640"/>
            <a:ext cx="4706942" cy="864096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hu-HU" dirty="0" smtClean="0"/>
              <a:t>Integrációs Pontok</a:t>
            </a:r>
            <a:endParaRPr lang="hu-HU" dirty="0"/>
          </a:p>
        </p:txBody>
      </p:sp>
      <p:graphicFrame>
        <p:nvGraphicFramePr>
          <p:cNvPr id="19" name="Diagram 18">
            <a:extLst>
              <a:ext uri="{FF2B5EF4-FFF2-40B4-BE49-F238E27FC236}">
                <a16:creationId xmlns="" xmlns:a16="http://schemas.microsoft.com/office/drawing/2014/main" id="{D3DD9C95-8B73-4997-81B5-558EBCC6CB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6387704"/>
              </p:ext>
            </p:extLst>
          </p:nvPr>
        </p:nvGraphicFramePr>
        <p:xfrm>
          <a:off x="559960" y="1556792"/>
          <a:ext cx="112966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266085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712E7C91-71D5-4B0E-88F4-4D1DBD8343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3FF09C7C-6F72-47E0-A2D6-05E350185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0529F49E-B2F4-46F4-B2F0-81EBCB6F0F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0D7C74D7-DB0B-43E8-8E4A-0946F10DAD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0DD519AA-45E9-45F4-A929-62553E99B6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039ECA9D-9A01-4D6A-A5CA-A36E1C73FE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="" xmlns:a16="http://schemas.microsoft.com/office/drawing/2014/main" id="{E6CF4DA9-9133-4AE0-920C-4EA4A88C83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7447447"/>
              </p:ext>
            </p:extLst>
          </p:nvPr>
        </p:nvGraphicFramePr>
        <p:xfrm>
          <a:off x="263352" y="1988840"/>
          <a:ext cx="1180931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CEBA452B-AF49-4117-8770-42EE3BBA800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35470">
            <a:off x="747611" y="2676113"/>
            <a:ext cx="2879712" cy="287971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6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>
            <a:extLst>
              <a:ext uri="{FF2B5EF4-FFF2-40B4-BE49-F238E27FC236}">
                <a16:creationId xmlns="" xmlns:a16="http://schemas.microsoft.com/office/drawing/2014/main" id="{25D1004A-D915-4DA2-9CAB-7EE2B0BDF5F1}"/>
              </a:ext>
            </a:extLst>
          </p:cNvPr>
          <p:cNvSpPr/>
          <p:nvPr/>
        </p:nvSpPr>
        <p:spPr>
          <a:xfrm rot="21130888">
            <a:off x="191821" y="1524989"/>
            <a:ext cx="6336704" cy="36280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hu-HU" sz="2400" b="1" u="sng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Új SZEÜSZ-ök, továbbfejlesztett SZEÜSZ-integráció:</a:t>
            </a:r>
          </a:p>
          <a:p>
            <a:pPr marL="800100" lvl="1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Automatizált </a:t>
            </a:r>
            <a:r>
              <a:rPr lang="hu-HU" sz="2000" b="1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RNY</a:t>
            </a:r>
          </a:p>
          <a:p>
            <a:pPr marL="800100" lvl="1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000" b="1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Jogosultságkezelő Ügynöki szolgáltatás (JKÜ)</a:t>
            </a:r>
            <a:endParaRPr lang="hu-HU" sz="2000" b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</a:t>
            </a:r>
            <a:r>
              <a:rPr lang="pt-BR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ktronikus Fizetési és Elszámolási Rendszer </a:t>
            </a:r>
            <a:r>
              <a:rPr lang="pt-BR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(EFER)</a:t>
            </a:r>
            <a:r>
              <a:rPr lang="hu-HU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800100" lvl="1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Elektronikus </a:t>
            </a:r>
            <a:r>
              <a:rPr lang="hu-HU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irat átalakítása hiteles papír alapú irattá, azaz a </a:t>
            </a:r>
            <a:r>
              <a:rPr lang="hu-HU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HIBRID</a:t>
            </a:r>
          </a:p>
          <a:p>
            <a:pPr marL="800100" lvl="1" indent="-342900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Központi Kormányzati Szolgáltatás Busz (</a:t>
            </a:r>
            <a:r>
              <a:rPr lang="hu-HU" sz="2000" b="1" dirty="0" err="1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KKSzB</a:t>
            </a:r>
            <a:r>
              <a:rPr lang="hu-HU" sz="2000" b="1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="" xmlns:a16="http://schemas.microsoft.com/office/drawing/2014/main" id="{2F9D6E93-8CA9-4295-B975-F1B3DE26C1E7}"/>
              </a:ext>
            </a:extLst>
          </p:cNvPr>
          <p:cNvSpPr txBox="1"/>
          <p:nvPr/>
        </p:nvSpPr>
        <p:spPr>
          <a:xfrm>
            <a:off x="6960096" y="1428456"/>
            <a:ext cx="4753891" cy="18158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sz="32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EFER: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csak tranzakciós költségek (jóval kedvezőbb, mint a piaci ár)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fizetési mód: POS, VPOS, házibank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automatikus elszámolás biztosítása</a:t>
            </a:r>
          </a:p>
        </p:txBody>
      </p:sp>
      <p:sp>
        <p:nvSpPr>
          <p:cNvPr id="9" name="Téglalap 8">
            <a:extLst>
              <a:ext uri="{FF2B5EF4-FFF2-40B4-BE49-F238E27FC236}">
                <a16:creationId xmlns="" xmlns:a16="http://schemas.microsoft.com/office/drawing/2014/main" id="{C7C56910-689B-4C40-9005-F3600BA8B8D1}"/>
              </a:ext>
            </a:extLst>
          </p:cNvPr>
          <p:cNvSpPr/>
          <p:nvPr/>
        </p:nvSpPr>
        <p:spPr>
          <a:xfrm>
            <a:off x="7101161" y="3518994"/>
            <a:ext cx="4753892" cy="28623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sz="2000" dirty="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Központi törzs-adatkezelés </a:t>
            </a:r>
          </a:p>
          <a:p>
            <a:endParaRPr lang="hu-HU" sz="2000" dirty="0" smtClean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sz="2000" dirty="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KKSZB </a:t>
            </a:r>
            <a:r>
              <a:rPr lang="hu-HU" sz="20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belső szakrendszeri ügyintézéshez, információátadás </a:t>
            </a:r>
            <a:r>
              <a:rPr lang="hu-HU" sz="2000" dirty="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automatizálása</a:t>
            </a:r>
          </a:p>
          <a:p>
            <a:endParaRPr lang="hu-HU" sz="2000" dirty="0" smtClean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sz="2000" dirty="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Nem funkcionális fejlesztések</a:t>
            </a:r>
          </a:p>
          <a:p>
            <a:endParaRPr lang="hu-HU" sz="2000" dirty="0" smtClean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sz="2000" dirty="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Automatikus adatátadás/adatszolgáltatás külső rendszerek számára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="" xmlns:a16="http://schemas.microsoft.com/office/drawing/2014/main" id="{FA4A59A8-9350-4997-8B03-B4D667748A21}"/>
              </a:ext>
            </a:extLst>
          </p:cNvPr>
          <p:cNvSpPr/>
          <p:nvPr/>
        </p:nvSpPr>
        <p:spPr>
          <a:xfrm>
            <a:off x="451233" y="5974239"/>
            <a:ext cx="6261745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sz="20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Posta hibrid elvégzi a nyomtatást, borítékolást, postázást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3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u-HU" dirty="0">
                <a:solidFill>
                  <a:prstClr val="white"/>
                </a:solidFill>
              </a:rPr>
              <a:t>fejlesztési irányok</a:t>
            </a:r>
            <a:br>
              <a:rPr lang="hu-HU" dirty="0">
                <a:solidFill>
                  <a:prstClr val="white"/>
                </a:solidFill>
              </a:rPr>
            </a:br>
            <a:endParaRPr lang="hu-HU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3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Csoportba foglalás 7">
            <a:extLst>
              <a:ext uri="{FF2B5EF4-FFF2-40B4-BE49-F238E27FC236}">
                <a16:creationId xmlns="" xmlns:a16="http://schemas.microsoft.com/office/drawing/2014/main" id="{7B6F2D0C-1808-4AE1-A0C9-5A831340A835}"/>
              </a:ext>
            </a:extLst>
          </p:cNvPr>
          <p:cNvGrpSpPr/>
          <p:nvPr/>
        </p:nvGrpSpPr>
        <p:grpSpPr>
          <a:xfrm>
            <a:off x="165244" y="1274740"/>
            <a:ext cx="11862789" cy="5432977"/>
            <a:chOff x="165244" y="1274738"/>
            <a:chExt cx="11862789" cy="5432977"/>
          </a:xfrm>
        </p:grpSpPr>
        <p:sp>
          <p:nvSpPr>
            <p:cNvPr id="24" name="Szövegdoboz 23">
              <a:extLst>
                <a:ext uri="{FF2B5EF4-FFF2-40B4-BE49-F238E27FC236}">
                  <a16:creationId xmlns="" xmlns:a16="http://schemas.microsoft.com/office/drawing/2014/main" id="{F8B9796A-FAF9-4BAD-B30D-487C5E95A685}"/>
                </a:ext>
              </a:extLst>
            </p:cNvPr>
            <p:cNvSpPr txBox="1"/>
            <p:nvPr/>
          </p:nvSpPr>
          <p:spPr>
            <a:xfrm>
              <a:off x="8547192" y="1487766"/>
              <a:ext cx="2082676" cy="46166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Posta hibrid</a:t>
              </a:r>
            </a:p>
          </p:txBody>
        </p:sp>
        <p:sp>
          <p:nvSpPr>
            <p:cNvPr id="36" name="Szövegdoboz 35">
              <a:extLst>
                <a:ext uri="{FF2B5EF4-FFF2-40B4-BE49-F238E27FC236}">
                  <a16:creationId xmlns="" xmlns:a16="http://schemas.microsoft.com/office/drawing/2014/main" id="{53BD88E1-7881-4164-8748-D42702BA4CD6}"/>
                </a:ext>
              </a:extLst>
            </p:cNvPr>
            <p:cNvSpPr txBox="1"/>
            <p:nvPr/>
          </p:nvSpPr>
          <p:spPr>
            <a:xfrm>
              <a:off x="5745339" y="4863698"/>
              <a:ext cx="2082676" cy="46166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KKSZB</a:t>
              </a:r>
            </a:p>
          </p:txBody>
        </p:sp>
        <p:sp>
          <p:nvSpPr>
            <p:cNvPr id="37" name="Szövegdoboz 36">
              <a:extLst>
                <a:ext uri="{FF2B5EF4-FFF2-40B4-BE49-F238E27FC236}">
                  <a16:creationId xmlns="" xmlns:a16="http://schemas.microsoft.com/office/drawing/2014/main" id="{4F0C76BC-DA73-4DFD-8849-E95B12AF04C4}"/>
                </a:ext>
              </a:extLst>
            </p:cNvPr>
            <p:cNvSpPr txBox="1"/>
            <p:nvPr/>
          </p:nvSpPr>
          <p:spPr>
            <a:xfrm>
              <a:off x="9006824" y="2934411"/>
              <a:ext cx="1461495" cy="46166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EDT</a:t>
              </a:r>
            </a:p>
          </p:txBody>
        </p:sp>
        <p:sp>
          <p:nvSpPr>
            <p:cNvPr id="38" name="Szövegdoboz 37">
              <a:extLst>
                <a:ext uri="{FF2B5EF4-FFF2-40B4-BE49-F238E27FC236}">
                  <a16:creationId xmlns="" xmlns:a16="http://schemas.microsoft.com/office/drawing/2014/main" id="{BAA4E8D4-9F03-45C2-83A7-EE2846B0E284}"/>
                </a:ext>
              </a:extLst>
            </p:cNvPr>
            <p:cNvSpPr txBox="1"/>
            <p:nvPr/>
          </p:nvSpPr>
          <p:spPr>
            <a:xfrm>
              <a:off x="4903458" y="1381615"/>
              <a:ext cx="2082676" cy="46166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KKSZB</a:t>
              </a:r>
            </a:p>
          </p:txBody>
        </p:sp>
        <p:graphicFrame>
          <p:nvGraphicFramePr>
            <p:cNvPr id="5" name="Diagram 4">
              <a:extLst>
                <a:ext uri="{FF2B5EF4-FFF2-40B4-BE49-F238E27FC236}">
                  <a16:creationId xmlns="" xmlns:a16="http://schemas.microsoft.com/office/drawing/2014/main" id="{B2C18A74-63E7-4E5B-B68F-B65B9421417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56806315"/>
                </p:ext>
              </p:extLst>
            </p:nvPr>
          </p:nvGraphicFramePr>
          <p:xfrm>
            <a:off x="1551455" y="1656743"/>
            <a:ext cx="9923312" cy="478555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2" name="Szövegdoboz 11">
              <a:extLst>
                <a:ext uri="{FF2B5EF4-FFF2-40B4-BE49-F238E27FC236}">
                  <a16:creationId xmlns="" xmlns:a16="http://schemas.microsoft.com/office/drawing/2014/main" id="{20FF4CB2-5821-412C-965C-9508F2611F6B}"/>
                </a:ext>
              </a:extLst>
            </p:cNvPr>
            <p:cNvSpPr txBox="1"/>
            <p:nvPr/>
          </p:nvSpPr>
          <p:spPr>
            <a:xfrm rot="1298804">
              <a:off x="1263131" y="3401188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KAÜ</a:t>
              </a:r>
            </a:p>
          </p:txBody>
        </p:sp>
        <p:sp>
          <p:nvSpPr>
            <p:cNvPr id="17" name="Szövegdoboz 16">
              <a:extLst>
                <a:ext uri="{FF2B5EF4-FFF2-40B4-BE49-F238E27FC236}">
                  <a16:creationId xmlns="" xmlns:a16="http://schemas.microsoft.com/office/drawing/2014/main" id="{85A1614C-D158-4EEA-B23B-A36AE8D4258A}"/>
                </a:ext>
              </a:extLst>
            </p:cNvPr>
            <p:cNvSpPr txBox="1"/>
            <p:nvPr/>
          </p:nvSpPr>
          <p:spPr>
            <a:xfrm rot="20856162">
              <a:off x="165244" y="1274738"/>
              <a:ext cx="1979112" cy="1754326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Elektronikus</a:t>
              </a:r>
              <a:br>
                <a:rPr lang="hu-HU" sz="2000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hu-HU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űrlap-kitöltés támogatási </a:t>
              </a:r>
              <a:r>
                <a:rPr lang="hu-HU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/>
              </a:r>
              <a:br>
                <a:rPr lang="hu-HU" sz="2000" b="1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hu-HU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szolgáltatás</a:t>
              </a:r>
            </a:p>
            <a:p>
              <a:pPr algn="ctr"/>
              <a:r>
                <a:rPr lang="hu-HU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hu-HU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iForm</a:t>
              </a:r>
              <a:r>
                <a:rPr lang="hu-HU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21" name="Szövegdoboz 20">
              <a:extLst>
                <a:ext uri="{FF2B5EF4-FFF2-40B4-BE49-F238E27FC236}">
                  <a16:creationId xmlns="" xmlns:a16="http://schemas.microsoft.com/office/drawing/2014/main" id="{717FD067-73BC-4DFA-A11D-D22EB84E11EC}"/>
                </a:ext>
              </a:extLst>
            </p:cNvPr>
            <p:cNvSpPr txBox="1"/>
            <p:nvPr/>
          </p:nvSpPr>
          <p:spPr>
            <a:xfrm rot="501571">
              <a:off x="3694376" y="3431965"/>
              <a:ext cx="1158184" cy="461665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SZÜF</a:t>
              </a:r>
            </a:p>
          </p:txBody>
        </p:sp>
        <p:sp>
          <p:nvSpPr>
            <p:cNvPr id="23" name="Szövegdoboz 22">
              <a:extLst>
                <a:ext uri="{FF2B5EF4-FFF2-40B4-BE49-F238E27FC236}">
                  <a16:creationId xmlns="" xmlns:a16="http://schemas.microsoft.com/office/drawing/2014/main" id="{25962DEA-23B5-4AA1-A9B4-860F2CA1DCC1}"/>
                </a:ext>
              </a:extLst>
            </p:cNvPr>
            <p:cNvSpPr txBox="1"/>
            <p:nvPr/>
          </p:nvSpPr>
          <p:spPr>
            <a:xfrm rot="21020130">
              <a:off x="1031116" y="6004412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RNY</a:t>
              </a:r>
            </a:p>
          </p:txBody>
        </p:sp>
        <p:sp>
          <p:nvSpPr>
            <p:cNvPr id="25" name="Szövegdoboz 24">
              <a:extLst>
                <a:ext uri="{FF2B5EF4-FFF2-40B4-BE49-F238E27FC236}">
                  <a16:creationId xmlns="" xmlns:a16="http://schemas.microsoft.com/office/drawing/2014/main" id="{9D56D387-7C44-47FD-B909-3662B2F05377}"/>
                </a:ext>
              </a:extLst>
            </p:cNvPr>
            <p:cNvSpPr txBox="1"/>
            <p:nvPr/>
          </p:nvSpPr>
          <p:spPr>
            <a:xfrm rot="21020130">
              <a:off x="1400817" y="4390840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RNY</a:t>
              </a:r>
            </a:p>
          </p:txBody>
        </p:sp>
        <p:sp>
          <p:nvSpPr>
            <p:cNvPr id="26" name="Szövegdoboz 25">
              <a:extLst>
                <a:ext uri="{FF2B5EF4-FFF2-40B4-BE49-F238E27FC236}">
                  <a16:creationId xmlns="" xmlns:a16="http://schemas.microsoft.com/office/drawing/2014/main" id="{22E3D539-06A2-4020-AF62-0625D3A23FB5}"/>
                </a:ext>
              </a:extLst>
            </p:cNvPr>
            <p:cNvSpPr txBox="1"/>
            <p:nvPr/>
          </p:nvSpPr>
          <p:spPr>
            <a:xfrm rot="1281961">
              <a:off x="7307677" y="1325717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RNY</a:t>
              </a:r>
            </a:p>
          </p:txBody>
        </p:sp>
        <p:sp>
          <p:nvSpPr>
            <p:cNvPr id="27" name="Szövegdoboz 26">
              <a:extLst>
                <a:ext uri="{FF2B5EF4-FFF2-40B4-BE49-F238E27FC236}">
                  <a16:creationId xmlns="" xmlns:a16="http://schemas.microsoft.com/office/drawing/2014/main" id="{4BCE2FA2-2FCA-4D26-B4C0-CA15C450B9A6}"/>
                </a:ext>
              </a:extLst>
            </p:cNvPr>
            <p:cNvSpPr txBox="1"/>
            <p:nvPr/>
          </p:nvSpPr>
          <p:spPr>
            <a:xfrm rot="504757">
              <a:off x="7822926" y="4750388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ÖNY</a:t>
              </a:r>
            </a:p>
          </p:txBody>
        </p:sp>
        <p:sp>
          <p:nvSpPr>
            <p:cNvPr id="28" name="Szövegdoboz 27">
              <a:extLst>
                <a:ext uri="{FF2B5EF4-FFF2-40B4-BE49-F238E27FC236}">
                  <a16:creationId xmlns="" xmlns:a16="http://schemas.microsoft.com/office/drawing/2014/main" id="{C0C0BA91-F781-43D7-98C9-286054BD0727}"/>
                </a:ext>
              </a:extLst>
            </p:cNvPr>
            <p:cNvSpPr txBox="1"/>
            <p:nvPr/>
          </p:nvSpPr>
          <p:spPr>
            <a:xfrm rot="21184096">
              <a:off x="4862805" y="5281211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AVDH</a:t>
              </a:r>
            </a:p>
          </p:txBody>
        </p:sp>
        <p:sp>
          <p:nvSpPr>
            <p:cNvPr id="30" name="Szövegdoboz 29">
              <a:extLst>
                <a:ext uri="{FF2B5EF4-FFF2-40B4-BE49-F238E27FC236}">
                  <a16:creationId xmlns="" xmlns:a16="http://schemas.microsoft.com/office/drawing/2014/main" id="{B0ADD926-D0C8-49EF-9F0D-07277909EFA7}"/>
                </a:ext>
              </a:extLst>
            </p:cNvPr>
            <p:cNvSpPr txBox="1"/>
            <p:nvPr/>
          </p:nvSpPr>
          <p:spPr>
            <a:xfrm rot="1947819">
              <a:off x="10636973" y="1505567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AVDH</a:t>
              </a:r>
            </a:p>
          </p:txBody>
        </p:sp>
        <p:sp>
          <p:nvSpPr>
            <p:cNvPr id="31" name="Szövegdoboz 30">
              <a:extLst>
                <a:ext uri="{FF2B5EF4-FFF2-40B4-BE49-F238E27FC236}">
                  <a16:creationId xmlns="" xmlns:a16="http://schemas.microsoft.com/office/drawing/2014/main" id="{4E9E9D0C-E5A2-4A22-B26B-74FD96481D10}"/>
                </a:ext>
              </a:extLst>
            </p:cNvPr>
            <p:cNvSpPr txBox="1"/>
            <p:nvPr/>
          </p:nvSpPr>
          <p:spPr>
            <a:xfrm rot="1234817">
              <a:off x="10987357" y="5045623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BKSZ</a:t>
              </a:r>
            </a:p>
          </p:txBody>
        </p:sp>
        <p:sp>
          <p:nvSpPr>
            <p:cNvPr id="33" name="Szövegdoboz 32">
              <a:extLst>
                <a:ext uri="{FF2B5EF4-FFF2-40B4-BE49-F238E27FC236}">
                  <a16:creationId xmlns="" xmlns:a16="http://schemas.microsoft.com/office/drawing/2014/main" id="{CB9862EA-1FD4-4A40-B7A0-B243F8D26856}"/>
                </a:ext>
              </a:extLst>
            </p:cNvPr>
            <p:cNvSpPr txBox="1"/>
            <p:nvPr/>
          </p:nvSpPr>
          <p:spPr>
            <a:xfrm>
              <a:off x="6530261" y="6146140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BKSZ</a:t>
              </a:r>
            </a:p>
          </p:txBody>
        </p:sp>
        <p:sp>
          <p:nvSpPr>
            <p:cNvPr id="34" name="Szövegdoboz 33">
              <a:extLst>
                <a:ext uri="{FF2B5EF4-FFF2-40B4-BE49-F238E27FC236}">
                  <a16:creationId xmlns="" xmlns:a16="http://schemas.microsoft.com/office/drawing/2014/main" id="{25D2BED7-1B8A-4F62-97F1-78DA3D2431D3}"/>
                </a:ext>
              </a:extLst>
            </p:cNvPr>
            <p:cNvSpPr txBox="1"/>
            <p:nvPr/>
          </p:nvSpPr>
          <p:spPr>
            <a:xfrm>
              <a:off x="522677" y="5307233"/>
              <a:ext cx="1533569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E-Papír</a:t>
              </a:r>
            </a:p>
          </p:txBody>
        </p:sp>
        <p:sp>
          <p:nvSpPr>
            <p:cNvPr id="19" name="Szövegdoboz 18">
              <a:extLst>
                <a:ext uri="{FF2B5EF4-FFF2-40B4-BE49-F238E27FC236}">
                  <a16:creationId xmlns="" xmlns:a16="http://schemas.microsoft.com/office/drawing/2014/main" id="{FB0C542E-B00C-4024-A4DF-90F13978DFA9}"/>
                </a:ext>
              </a:extLst>
            </p:cNvPr>
            <p:cNvSpPr txBox="1"/>
            <p:nvPr/>
          </p:nvSpPr>
          <p:spPr>
            <a:xfrm rot="1234817">
              <a:off x="10972176" y="2845516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BKSZ</a:t>
              </a:r>
            </a:p>
          </p:txBody>
        </p:sp>
        <p:sp>
          <p:nvSpPr>
            <p:cNvPr id="20" name="Szövegdoboz 19">
              <a:extLst>
                <a:ext uri="{FF2B5EF4-FFF2-40B4-BE49-F238E27FC236}">
                  <a16:creationId xmlns="" xmlns:a16="http://schemas.microsoft.com/office/drawing/2014/main" id="{26A6505B-A484-4B91-8EE5-0C81F03F063E}"/>
                </a:ext>
              </a:extLst>
            </p:cNvPr>
            <p:cNvSpPr txBox="1"/>
            <p:nvPr/>
          </p:nvSpPr>
          <p:spPr>
            <a:xfrm>
              <a:off x="4932712" y="5963371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iForm</a:t>
              </a:r>
            </a:p>
          </p:txBody>
        </p:sp>
        <p:sp>
          <p:nvSpPr>
            <p:cNvPr id="22" name="Szövegdoboz 21">
              <a:extLst>
                <a:ext uri="{FF2B5EF4-FFF2-40B4-BE49-F238E27FC236}">
                  <a16:creationId xmlns="" xmlns:a16="http://schemas.microsoft.com/office/drawing/2014/main" id="{10FE2A7B-116F-4B38-B2C1-2F605F02B811}"/>
                </a:ext>
              </a:extLst>
            </p:cNvPr>
            <p:cNvSpPr txBox="1"/>
            <p:nvPr/>
          </p:nvSpPr>
          <p:spPr>
            <a:xfrm rot="796451">
              <a:off x="7704808" y="3333542"/>
              <a:ext cx="1040676" cy="523220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hu-HU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BKSZ</a:t>
              </a:r>
            </a:p>
          </p:txBody>
        </p:sp>
        <p:grpSp>
          <p:nvGrpSpPr>
            <p:cNvPr id="4" name="Csoportba foglalás 3">
              <a:extLst>
                <a:ext uri="{FF2B5EF4-FFF2-40B4-BE49-F238E27FC236}">
                  <a16:creationId xmlns="" xmlns:a16="http://schemas.microsoft.com/office/drawing/2014/main" id="{3258D2DF-1C7D-45A7-BFDD-05D108CDCD2A}"/>
                </a:ext>
              </a:extLst>
            </p:cNvPr>
            <p:cNvGrpSpPr/>
            <p:nvPr/>
          </p:nvGrpSpPr>
          <p:grpSpPr>
            <a:xfrm>
              <a:off x="4897929" y="1362191"/>
              <a:ext cx="5821427" cy="5345524"/>
              <a:chOff x="4897929" y="1362191"/>
              <a:chExt cx="5821427" cy="5345524"/>
            </a:xfrm>
          </p:grpSpPr>
          <p:sp>
            <p:nvSpPr>
              <p:cNvPr id="29" name="Szövegdoboz 28">
                <a:extLst>
                  <a:ext uri="{FF2B5EF4-FFF2-40B4-BE49-F238E27FC236}">
                    <a16:creationId xmlns="" xmlns:a16="http://schemas.microsoft.com/office/drawing/2014/main" id="{DC6960DA-D208-4A46-A34E-C7F88257C925}"/>
                  </a:ext>
                </a:extLst>
              </p:cNvPr>
              <p:cNvSpPr txBox="1"/>
              <p:nvPr/>
            </p:nvSpPr>
            <p:spPr>
              <a:xfrm>
                <a:off x="7861907" y="5334837"/>
                <a:ext cx="2857449" cy="4616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RNY automatizmus</a:t>
                </a:r>
              </a:p>
            </p:txBody>
          </p:sp>
          <p:sp>
            <p:nvSpPr>
              <p:cNvPr id="32" name="Szövegdoboz 31">
                <a:extLst>
                  <a:ext uri="{FF2B5EF4-FFF2-40B4-BE49-F238E27FC236}">
                    <a16:creationId xmlns="" xmlns:a16="http://schemas.microsoft.com/office/drawing/2014/main" id="{708623E2-C02B-4F08-BD46-AD50827B937D}"/>
                  </a:ext>
                </a:extLst>
              </p:cNvPr>
              <p:cNvSpPr txBox="1"/>
              <p:nvPr/>
            </p:nvSpPr>
            <p:spPr>
              <a:xfrm>
                <a:off x="7886016" y="6246050"/>
                <a:ext cx="1636836" cy="4616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EFER</a:t>
                </a:r>
              </a:p>
            </p:txBody>
          </p:sp>
          <p:sp>
            <p:nvSpPr>
              <p:cNvPr id="54" name="Szövegdoboz 53">
                <a:extLst>
                  <a:ext uri="{FF2B5EF4-FFF2-40B4-BE49-F238E27FC236}">
                    <a16:creationId xmlns="" xmlns:a16="http://schemas.microsoft.com/office/drawing/2014/main" id="{E8878233-B9D5-4DD9-ABE4-68CEAC5317FF}"/>
                  </a:ext>
                </a:extLst>
              </p:cNvPr>
              <p:cNvSpPr txBox="1"/>
              <p:nvPr/>
            </p:nvSpPr>
            <p:spPr>
              <a:xfrm>
                <a:off x="8407903" y="1468342"/>
                <a:ext cx="2169959" cy="4616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Posta </a:t>
                </a:r>
                <a:r>
                  <a:rPr lang="hu-H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hibrid (?) </a:t>
                </a:r>
                <a:endParaRPr lang="hu-HU" sz="24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Szövegdoboz 54">
                <a:extLst>
                  <a:ext uri="{FF2B5EF4-FFF2-40B4-BE49-F238E27FC236}">
                    <a16:creationId xmlns="" xmlns:a16="http://schemas.microsoft.com/office/drawing/2014/main" id="{6AF9D2E7-4B9C-4F4A-BAC8-7CB60A29815D}"/>
                  </a:ext>
                </a:extLst>
              </p:cNvPr>
              <p:cNvSpPr txBox="1"/>
              <p:nvPr/>
            </p:nvSpPr>
            <p:spPr>
              <a:xfrm>
                <a:off x="5739810" y="4844274"/>
                <a:ext cx="2082676" cy="4616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KKSZB</a:t>
                </a:r>
              </a:p>
            </p:txBody>
          </p:sp>
          <p:sp>
            <p:nvSpPr>
              <p:cNvPr id="56" name="Szövegdoboz 55">
                <a:extLst>
                  <a:ext uri="{FF2B5EF4-FFF2-40B4-BE49-F238E27FC236}">
                    <a16:creationId xmlns="" xmlns:a16="http://schemas.microsoft.com/office/drawing/2014/main" id="{119DA6FE-4593-457B-B7B9-8CC2DC6554D4}"/>
                  </a:ext>
                </a:extLst>
              </p:cNvPr>
              <p:cNvSpPr txBox="1"/>
              <p:nvPr/>
            </p:nvSpPr>
            <p:spPr>
              <a:xfrm>
                <a:off x="9001295" y="2914987"/>
                <a:ext cx="1461495" cy="4616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EDT (?)</a:t>
                </a:r>
                <a:endParaRPr lang="hu-HU" sz="24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7" name="Szövegdoboz 56">
                <a:extLst>
                  <a:ext uri="{FF2B5EF4-FFF2-40B4-BE49-F238E27FC236}">
                    <a16:creationId xmlns="" xmlns:a16="http://schemas.microsoft.com/office/drawing/2014/main" id="{E054E3E0-7D67-454B-A664-A32B4FB2277E}"/>
                  </a:ext>
                </a:extLst>
              </p:cNvPr>
              <p:cNvSpPr txBox="1"/>
              <p:nvPr/>
            </p:nvSpPr>
            <p:spPr>
              <a:xfrm>
                <a:off x="4897929" y="1362191"/>
                <a:ext cx="2082676" cy="4616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KKSZB</a:t>
                </a:r>
              </a:p>
            </p:txBody>
          </p:sp>
        </p:grpSp>
      </p:grpSp>
      <p:sp>
        <p:nvSpPr>
          <p:cNvPr id="35" name="Szövegdoboz 34">
            <a:extLst>
              <a:ext uri="{FF2B5EF4-FFF2-40B4-BE49-F238E27FC236}">
                <a16:creationId xmlns="" xmlns:a16="http://schemas.microsoft.com/office/drawing/2014/main" id="{708623E2-C02B-4F08-BD46-AD50827B937D}"/>
              </a:ext>
            </a:extLst>
          </p:cNvPr>
          <p:cNvSpPr txBox="1"/>
          <p:nvPr/>
        </p:nvSpPr>
        <p:spPr>
          <a:xfrm>
            <a:off x="7848912" y="5818933"/>
            <a:ext cx="4214276" cy="40011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Űrlapok szakrendszeri előtöltése</a:t>
            </a:r>
            <a:endParaRPr lang="hu-H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9" name="Kép 38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41" name="Kép 40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42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u-HU" dirty="0">
                <a:solidFill>
                  <a:prstClr val="white"/>
                </a:solidFill>
              </a:rPr>
              <a:t>fejlesztési irányok</a:t>
            </a:r>
            <a:br>
              <a:rPr lang="hu-HU" dirty="0">
                <a:solidFill>
                  <a:prstClr val="white"/>
                </a:solidFill>
              </a:rPr>
            </a:br>
            <a:endParaRPr lang="hu-HU" i="1" dirty="0">
              <a:solidFill>
                <a:prstClr val="white"/>
              </a:solidFill>
            </a:endParaRPr>
          </a:p>
        </p:txBody>
      </p:sp>
      <p:sp>
        <p:nvSpPr>
          <p:cNvPr id="40" name="Szövegdoboz 39">
            <a:extLst>
              <a:ext uri="{FF2B5EF4-FFF2-40B4-BE49-F238E27FC236}">
                <a16:creationId xmlns="" xmlns:a16="http://schemas.microsoft.com/office/drawing/2014/main" id="{717FD067-73BC-4DFA-A11D-D22EB84E11EC}"/>
              </a:ext>
            </a:extLst>
          </p:cNvPr>
          <p:cNvSpPr txBox="1"/>
          <p:nvPr/>
        </p:nvSpPr>
        <p:spPr>
          <a:xfrm rot="501571">
            <a:off x="3747121" y="4320297"/>
            <a:ext cx="1158184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JKÜ</a:t>
            </a:r>
            <a:endParaRPr lang="hu-H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56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="" xmlns:a16="http://schemas.microsoft.com/office/drawing/2014/main" id="{E6CF4DA9-9133-4AE0-920C-4EA4A88C83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8436848"/>
              </p:ext>
            </p:extLst>
          </p:nvPr>
        </p:nvGraphicFramePr>
        <p:xfrm>
          <a:off x="263352" y="1798405"/>
          <a:ext cx="1180931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CEBA452B-AF49-4117-8770-42EE3BBA800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35470">
            <a:off x="747611" y="2676113"/>
            <a:ext cx="2879712" cy="287971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4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1424" y="1772816"/>
            <a:ext cx="10505790" cy="4392488"/>
          </a:xfrm>
        </p:spPr>
        <p:txBody>
          <a:bodyPr/>
          <a:lstStyle/>
          <a:p>
            <a:r>
              <a:rPr lang="hu-HU" sz="6000" dirty="0" smtClean="0"/>
              <a:t>Köszönöm A </a:t>
            </a:r>
            <a:r>
              <a:rPr lang="hu-HU" sz="6000" dirty="0"/>
              <a:t>FIGYELMET!</a:t>
            </a:r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C61E3025-18A3-4CFD-9877-EAA091087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511" y="5085184"/>
            <a:ext cx="3806230" cy="134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="" xmlns:a16="http://schemas.microsoft.com/office/drawing/2014/main" id="{E6CF4DA9-9133-4AE0-920C-4EA4A88C83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7306668"/>
              </p:ext>
            </p:extLst>
          </p:nvPr>
        </p:nvGraphicFramePr>
        <p:xfrm>
          <a:off x="263352" y="1988840"/>
          <a:ext cx="1180931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CEBA452B-AF49-4117-8770-42EE3BBA800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35470">
            <a:off x="747611" y="2676113"/>
            <a:ext cx="2879712" cy="2879712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="" xmlns:a16="http://schemas.microsoft.com/office/drawing/2014/main" id="{936E7083-E1DF-4479-A828-9EB15E725D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3234092"/>
              </p:ext>
            </p:extLst>
          </p:nvPr>
        </p:nvGraphicFramePr>
        <p:xfrm>
          <a:off x="335362" y="1536713"/>
          <a:ext cx="11586636" cy="282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="" xmlns:a16="http://schemas.microsoft.com/office/drawing/2014/main" id="{FFB6DF2A-CC93-4351-BB5C-FB23A554DD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9762299"/>
              </p:ext>
            </p:extLst>
          </p:nvPr>
        </p:nvGraphicFramePr>
        <p:xfrm>
          <a:off x="335362" y="3672736"/>
          <a:ext cx="11586636" cy="314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6" name="Kép 5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9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AZ EÜSZTV.-NEK VALÓ MEGFELELÉS IRÁNYAI</a:t>
            </a:r>
          </a:p>
        </p:txBody>
      </p:sp>
    </p:spTree>
    <p:extLst>
      <p:ext uri="{BB962C8B-B14F-4D97-AF65-F5344CB8AC3E}">
        <p14:creationId xmlns:p14="http://schemas.microsoft.com/office/powerpoint/2010/main" val="326190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755" y="1480911"/>
            <a:ext cx="8697749" cy="498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8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SZEÜSZ, KEÜSZ betűszavak jelentése</a:t>
            </a: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2277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49" y="1340768"/>
            <a:ext cx="1051316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Kép 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7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Elektronikus ügyintézés</a:t>
            </a: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7806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>
            <a:extLst>
              <a:ext uri="{FF2B5EF4-FFF2-40B4-BE49-F238E27FC236}">
                <a16:creationId xmlns="" xmlns:a16="http://schemas.microsoft.com/office/drawing/2014/main" id="{D3DD9C95-8B73-4997-81B5-558EBCC6CB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3362211"/>
              </p:ext>
            </p:extLst>
          </p:nvPr>
        </p:nvGraphicFramePr>
        <p:xfrm>
          <a:off x="559960" y="1556792"/>
          <a:ext cx="112966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7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Az </a:t>
            </a:r>
            <a:r>
              <a:rPr lang="hu-HU" dirty="0" err="1"/>
              <a:t>Asp</a:t>
            </a:r>
            <a:r>
              <a:rPr lang="hu-HU" dirty="0"/>
              <a:t> és az </a:t>
            </a:r>
            <a:r>
              <a:rPr lang="hu-HU" dirty="0" err="1"/>
              <a:t>eüsztv</a:t>
            </a:r>
            <a:r>
              <a:rPr lang="hu-H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567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="" xmlns:a16="http://schemas.microsoft.com/office/drawing/2014/main" id="{B2C18A74-63E7-4E5B-B68F-B65B942141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3735674"/>
              </p:ext>
            </p:extLst>
          </p:nvPr>
        </p:nvGraphicFramePr>
        <p:xfrm>
          <a:off x="1551455" y="1656745"/>
          <a:ext cx="9923312" cy="4785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Szövegdoboz 11">
            <a:extLst>
              <a:ext uri="{FF2B5EF4-FFF2-40B4-BE49-F238E27FC236}">
                <a16:creationId xmlns="" xmlns:a16="http://schemas.microsoft.com/office/drawing/2014/main" id="{20FF4CB2-5821-412C-965C-9508F2611F6B}"/>
              </a:ext>
            </a:extLst>
          </p:cNvPr>
          <p:cNvSpPr txBox="1"/>
          <p:nvPr/>
        </p:nvSpPr>
        <p:spPr>
          <a:xfrm rot="1298804">
            <a:off x="1263131" y="3401188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KAÜ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="" xmlns:a16="http://schemas.microsoft.com/office/drawing/2014/main" id="{85A1614C-D158-4EEA-B23B-A36AE8D4258A}"/>
              </a:ext>
            </a:extLst>
          </p:cNvPr>
          <p:cNvSpPr txBox="1"/>
          <p:nvPr/>
        </p:nvSpPr>
        <p:spPr>
          <a:xfrm rot="20856162">
            <a:off x="165244" y="1274738"/>
            <a:ext cx="1979112" cy="1754326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Elektronikus</a:t>
            </a:r>
            <a:b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2400" b="1" dirty="0">
                <a:latin typeface="Calibri" panose="020F0502020204030204" pitchFamily="34" charset="0"/>
                <a:cs typeface="Calibri" panose="020F0502020204030204" pitchFamily="34" charset="0"/>
              </a:rPr>
              <a:t>űrlap-kitöltés támogatási </a:t>
            </a:r>
            <a:r>
              <a:rPr lang="hu-HU" sz="20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hu-HU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szolgáltatás</a:t>
            </a:r>
          </a:p>
          <a:p>
            <a:pPr algn="ctr"/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hu-HU" sz="2000" b="1" dirty="0">
                <a:latin typeface="Calibri" panose="020F0502020204030204" pitchFamily="34" charset="0"/>
                <a:cs typeface="Calibri" panose="020F0502020204030204" pitchFamily="34" charset="0"/>
              </a:rPr>
              <a:t>iForm</a:t>
            </a:r>
            <a:r>
              <a:rPr lang="hu-HU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" name="Szövegdoboz 20">
            <a:extLst>
              <a:ext uri="{FF2B5EF4-FFF2-40B4-BE49-F238E27FC236}">
                <a16:creationId xmlns="" xmlns:a16="http://schemas.microsoft.com/office/drawing/2014/main" id="{717FD067-73BC-4DFA-A11D-D22EB84E11EC}"/>
              </a:ext>
            </a:extLst>
          </p:cNvPr>
          <p:cNvSpPr txBox="1"/>
          <p:nvPr/>
        </p:nvSpPr>
        <p:spPr>
          <a:xfrm rot="501571">
            <a:off x="3694376" y="3431965"/>
            <a:ext cx="1158184" cy="461665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400" b="1" dirty="0">
                <a:latin typeface="Calibri" panose="020F0502020204030204" pitchFamily="34" charset="0"/>
                <a:cs typeface="Calibri" panose="020F0502020204030204" pitchFamily="34" charset="0"/>
              </a:rPr>
              <a:t>SZÜF</a:t>
            </a:r>
          </a:p>
        </p:txBody>
      </p:sp>
      <p:sp>
        <p:nvSpPr>
          <p:cNvPr id="23" name="Szövegdoboz 22">
            <a:extLst>
              <a:ext uri="{FF2B5EF4-FFF2-40B4-BE49-F238E27FC236}">
                <a16:creationId xmlns="" xmlns:a16="http://schemas.microsoft.com/office/drawing/2014/main" id="{25962DEA-23B5-4AA1-A9B4-860F2CA1DCC1}"/>
              </a:ext>
            </a:extLst>
          </p:cNvPr>
          <p:cNvSpPr txBox="1"/>
          <p:nvPr/>
        </p:nvSpPr>
        <p:spPr>
          <a:xfrm rot="21020130">
            <a:off x="1031117" y="6004413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RNY</a:t>
            </a:r>
          </a:p>
        </p:txBody>
      </p:sp>
      <p:sp>
        <p:nvSpPr>
          <p:cNvPr id="25" name="Szövegdoboz 24">
            <a:extLst>
              <a:ext uri="{FF2B5EF4-FFF2-40B4-BE49-F238E27FC236}">
                <a16:creationId xmlns="" xmlns:a16="http://schemas.microsoft.com/office/drawing/2014/main" id="{9D56D387-7C44-47FD-B909-3662B2F05377}"/>
              </a:ext>
            </a:extLst>
          </p:cNvPr>
          <p:cNvSpPr txBox="1"/>
          <p:nvPr/>
        </p:nvSpPr>
        <p:spPr>
          <a:xfrm rot="21020130">
            <a:off x="1400818" y="4390841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RNY</a:t>
            </a:r>
          </a:p>
        </p:txBody>
      </p:sp>
      <p:sp>
        <p:nvSpPr>
          <p:cNvPr id="26" name="Szövegdoboz 25">
            <a:extLst>
              <a:ext uri="{FF2B5EF4-FFF2-40B4-BE49-F238E27FC236}">
                <a16:creationId xmlns="" xmlns:a16="http://schemas.microsoft.com/office/drawing/2014/main" id="{22E3D539-06A2-4020-AF62-0625D3A23FB5}"/>
              </a:ext>
            </a:extLst>
          </p:cNvPr>
          <p:cNvSpPr txBox="1"/>
          <p:nvPr/>
        </p:nvSpPr>
        <p:spPr>
          <a:xfrm rot="1281961">
            <a:off x="7307678" y="1325718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RNY</a:t>
            </a:r>
          </a:p>
        </p:txBody>
      </p:sp>
      <p:sp>
        <p:nvSpPr>
          <p:cNvPr id="27" name="Szövegdoboz 26">
            <a:extLst>
              <a:ext uri="{FF2B5EF4-FFF2-40B4-BE49-F238E27FC236}">
                <a16:creationId xmlns="" xmlns:a16="http://schemas.microsoft.com/office/drawing/2014/main" id="{4BCE2FA2-2FCA-4D26-B4C0-CA15C450B9A6}"/>
              </a:ext>
            </a:extLst>
          </p:cNvPr>
          <p:cNvSpPr txBox="1"/>
          <p:nvPr/>
        </p:nvSpPr>
        <p:spPr>
          <a:xfrm rot="504757">
            <a:off x="7704810" y="5035065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ÖNY</a:t>
            </a:r>
          </a:p>
        </p:txBody>
      </p:sp>
      <p:sp>
        <p:nvSpPr>
          <p:cNvPr id="28" name="Szövegdoboz 27">
            <a:extLst>
              <a:ext uri="{FF2B5EF4-FFF2-40B4-BE49-F238E27FC236}">
                <a16:creationId xmlns="" xmlns:a16="http://schemas.microsoft.com/office/drawing/2014/main" id="{C0C0BA91-F781-43D7-98C9-286054BD0727}"/>
              </a:ext>
            </a:extLst>
          </p:cNvPr>
          <p:cNvSpPr txBox="1"/>
          <p:nvPr/>
        </p:nvSpPr>
        <p:spPr>
          <a:xfrm rot="21184096">
            <a:off x="4862806" y="5281212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AVDH</a:t>
            </a:r>
          </a:p>
        </p:txBody>
      </p:sp>
      <p:sp>
        <p:nvSpPr>
          <p:cNvPr id="30" name="Szövegdoboz 29">
            <a:extLst>
              <a:ext uri="{FF2B5EF4-FFF2-40B4-BE49-F238E27FC236}">
                <a16:creationId xmlns="" xmlns:a16="http://schemas.microsoft.com/office/drawing/2014/main" id="{B0ADD926-D0C8-49EF-9F0D-07277909EFA7}"/>
              </a:ext>
            </a:extLst>
          </p:cNvPr>
          <p:cNvSpPr txBox="1"/>
          <p:nvPr/>
        </p:nvSpPr>
        <p:spPr>
          <a:xfrm rot="1947819">
            <a:off x="10636974" y="1505568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AVDH</a:t>
            </a:r>
          </a:p>
        </p:txBody>
      </p:sp>
      <p:sp>
        <p:nvSpPr>
          <p:cNvPr id="31" name="Szövegdoboz 30">
            <a:extLst>
              <a:ext uri="{FF2B5EF4-FFF2-40B4-BE49-F238E27FC236}">
                <a16:creationId xmlns="" xmlns:a16="http://schemas.microsoft.com/office/drawing/2014/main" id="{4E9E9D0C-E5A2-4A22-B26B-74FD96481D10}"/>
              </a:ext>
            </a:extLst>
          </p:cNvPr>
          <p:cNvSpPr txBox="1"/>
          <p:nvPr/>
        </p:nvSpPr>
        <p:spPr>
          <a:xfrm rot="1234817">
            <a:off x="10987358" y="5045624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BKSZ</a:t>
            </a:r>
          </a:p>
        </p:txBody>
      </p:sp>
      <p:sp>
        <p:nvSpPr>
          <p:cNvPr id="33" name="Szövegdoboz 32">
            <a:extLst>
              <a:ext uri="{FF2B5EF4-FFF2-40B4-BE49-F238E27FC236}">
                <a16:creationId xmlns="" xmlns:a16="http://schemas.microsoft.com/office/drawing/2014/main" id="{CB9862EA-1FD4-4A40-B7A0-B243F8D26856}"/>
              </a:ext>
            </a:extLst>
          </p:cNvPr>
          <p:cNvSpPr txBox="1"/>
          <p:nvPr/>
        </p:nvSpPr>
        <p:spPr>
          <a:xfrm rot="796451">
            <a:off x="7887565" y="5884120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BKSZ</a:t>
            </a:r>
          </a:p>
        </p:txBody>
      </p:sp>
      <p:sp>
        <p:nvSpPr>
          <p:cNvPr id="34" name="Szövegdoboz 33">
            <a:extLst>
              <a:ext uri="{FF2B5EF4-FFF2-40B4-BE49-F238E27FC236}">
                <a16:creationId xmlns="" xmlns:a16="http://schemas.microsoft.com/office/drawing/2014/main" id="{25D2BED7-1B8A-4F62-97F1-78DA3D2431D3}"/>
              </a:ext>
            </a:extLst>
          </p:cNvPr>
          <p:cNvSpPr txBox="1"/>
          <p:nvPr/>
        </p:nvSpPr>
        <p:spPr>
          <a:xfrm>
            <a:off x="522678" y="5307234"/>
            <a:ext cx="1533569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E-Papír</a:t>
            </a:r>
          </a:p>
        </p:txBody>
      </p:sp>
      <p:sp>
        <p:nvSpPr>
          <p:cNvPr id="19" name="Szövegdoboz 18">
            <a:extLst>
              <a:ext uri="{FF2B5EF4-FFF2-40B4-BE49-F238E27FC236}">
                <a16:creationId xmlns="" xmlns:a16="http://schemas.microsoft.com/office/drawing/2014/main" id="{FB0C542E-B00C-4024-A4DF-90F13978DFA9}"/>
              </a:ext>
            </a:extLst>
          </p:cNvPr>
          <p:cNvSpPr txBox="1"/>
          <p:nvPr/>
        </p:nvSpPr>
        <p:spPr>
          <a:xfrm rot="1234817">
            <a:off x="10972177" y="2845517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BKSZ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="" xmlns:a16="http://schemas.microsoft.com/office/drawing/2014/main" id="{26A6505B-A484-4B91-8EE5-0C81F03F063E}"/>
              </a:ext>
            </a:extLst>
          </p:cNvPr>
          <p:cNvSpPr txBox="1"/>
          <p:nvPr/>
        </p:nvSpPr>
        <p:spPr>
          <a:xfrm>
            <a:off x="4932713" y="5963372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iForm</a:t>
            </a:r>
          </a:p>
        </p:txBody>
      </p:sp>
      <p:sp>
        <p:nvSpPr>
          <p:cNvPr id="22" name="Szövegdoboz 21">
            <a:extLst>
              <a:ext uri="{FF2B5EF4-FFF2-40B4-BE49-F238E27FC236}">
                <a16:creationId xmlns="" xmlns:a16="http://schemas.microsoft.com/office/drawing/2014/main" id="{10FE2A7B-116F-4B38-B2C1-2F605F02B811}"/>
              </a:ext>
            </a:extLst>
          </p:cNvPr>
          <p:cNvSpPr txBox="1"/>
          <p:nvPr/>
        </p:nvSpPr>
        <p:spPr>
          <a:xfrm rot="796451">
            <a:off x="7704809" y="3333542"/>
            <a:ext cx="1040676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>
                <a:latin typeface="Calibri" panose="020F0502020204030204" pitchFamily="34" charset="0"/>
                <a:cs typeface="Calibri" panose="020F0502020204030204" pitchFamily="34" charset="0"/>
              </a:rPr>
              <a:t>BKSZ</a:t>
            </a:r>
          </a:p>
        </p:txBody>
      </p:sp>
      <p:pic>
        <p:nvPicPr>
          <p:cNvPr id="24" name="Kép 23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32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SZEÜSZ-integrációs </a:t>
            </a:r>
            <a:r>
              <a:rPr lang="hu-HU" dirty="0" err="1"/>
              <a:t>elügy</a:t>
            </a:r>
            <a:r>
              <a:rPr lang="hu-HU" dirty="0"/>
              <a:t> működés</a:t>
            </a:r>
          </a:p>
        </p:txBody>
      </p:sp>
    </p:spTree>
    <p:extLst>
      <p:ext uri="{BB962C8B-B14F-4D97-AF65-F5344CB8AC3E}">
        <p14:creationId xmlns:p14="http://schemas.microsoft.com/office/powerpoint/2010/main" val="362185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2" grpId="0" animBg="1"/>
      <p:bldP spid="17" grpId="0" animBg="1"/>
      <p:bldP spid="21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34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5006</TotalTime>
  <Words>1667</Words>
  <Application>Microsoft Office PowerPoint</Application>
  <PresentationFormat>Egyéni</PresentationFormat>
  <Paragraphs>450</Paragraphs>
  <Slides>34</Slides>
  <Notes>33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34</vt:i4>
      </vt:variant>
    </vt:vector>
  </HeadingPairs>
  <TitlesOfParts>
    <vt:vector size="35" baseType="lpstr">
      <vt:lpstr>Office-téma</vt:lpstr>
      <vt:lpstr>AZ ASP SZAKRENDSZEREK KÖZÖTTI INTEGRÁCIÓ, ELEKTRONIKUS ÜGYINTÉZÉS AZ ASP KERETEI KÖZÖTT</vt:lpstr>
      <vt:lpstr>PowerPoint bemutató</vt:lpstr>
      <vt:lpstr>Integrációs Pontok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Molnár Judit</cp:lastModifiedBy>
  <cp:revision>308</cp:revision>
  <cp:lastPrinted>2017-06-14T09:18:02Z</cp:lastPrinted>
  <dcterms:created xsi:type="dcterms:W3CDTF">2014-03-03T11:13:53Z</dcterms:created>
  <dcterms:modified xsi:type="dcterms:W3CDTF">2019-01-07T07:52:24Z</dcterms:modified>
</cp:coreProperties>
</file>