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</p:sldMasterIdLst>
  <p:notesMasterIdLst>
    <p:notesMasterId r:id="rId26"/>
  </p:notesMasterIdLst>
  <p:sldIdLst>
    <p:sldId id="256" r:id="rId5"/>
    <p:sldId id="379" r:id="rId6"/>
    <p:sldId id="382" r:id="rId7"/>
    <p:sldId id="316" r:id="rId8"/>
    <p:sldId id="364" r:id="rId9"/>
    <p:sldId id="365" r:id="rId10"/>
    <p:sldId id="376" r:id="rId11"/>
    <p:sldId id="377" r:id="rId12"/>
    <p:sldId id="378" r:id="rId13"/>
    <p:sldId id="368" r:id="rId14"/>
    <p:sldId id="373" r:id="rId15"/>
    <p:sldId id="363" r:id="rId16"/>
    <p:sldId id="366" r:id="rId17"/>
    <p:sldId id="350" r:id="rId18"/>
    <p:sldId id="370" r:id="rId19"/>
    <p:sldId id="371" r:id="rId20"/>
    <p:sldId id="369" r:id="rId21"/>
    <p:sldId id="334" r:id="rId22"/>
    <p:sldId id="372" r:id="rId23"/>
    <p:sldId id="380" r:id="rId24"/>
    <p:sldId id="25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Közepesen sötét stílus 1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4C1A8A3-306A-4EB7-A6B1-4F7E0EB9C5D6}" styleName="Közepesen sötét stílus 3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Sötét stílus 1 – 1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ötét stílus 1 – 5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ötét stílus 2 – 5./6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Sötét stílus 2 – 3./4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ötét stílus 2 – 1./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Sötét stílu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éma alapján készült stílus 1 – 2. jelölőszín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éma alapján készült stílus 1 – 3. jelölőszín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éma alapján készült stílus 1 – 5. jelölőszín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éma alapján készült stílus 2 – 1. jelölőszín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éma alapján készült stílus 2 – 5. jelölőszín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85990" autoAdjust="0"/>
  </p:normalViewPr>
  <p:slideViewPr>
    <p:cSldViewPr snapToObjects="1">
      <p:cViewPr varScale="1">
        <p:scale>
          <a:sx n="89" d="100"/>
          <a:sy n="89" d="100"/>
        </p:scale>
        <p:origin x="-114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48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A72BB7-4459-4CB8-B89F-DE718D0B870A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1BD6A34-BAF4-407F-B750-8F2BDFDBC12F}">
      <dgm:prSet phldrT="[Szöveg]" custT="1"/>
      <dgm:spPr/>
      <dgm:t>
        <a:bodyPr/>
        <a:lstStyle/>
        <a:p>
          <a:r>
            <a:rPr lang="hu-HU" sz="1600" dirty="0" smtClean="0"/>
            <a:t>Ingatlanvagyon-kataszter rendszer</a:t>
          </a:r>
          <a:endParaRPr lang="hu-HU" sz="1600" dirty="0"/>
        </a:p>
      </dgm:t>
    </dgm:pt>
    <dgm:pt modelId="{72B4BBE7-FCBC-419F-B316-FAC454B8655C}" type="parTrans" cxnId="{AA122438-B27C-42C9-94B8-7A5442374223}">
      <dgm:prSet/>
      <dgm:spPr/>
      <dgm:t>
        <a:bodyPr/>
        <a:lstStyle/>
        <a:p>
          <a:endParaRPr lang="hu-HU"/>
        </a:p>
      </dgm:t>
    </dgm:pt>
    <dgm:pt modelId="{7DB1D0CF-0717-4B66-8B36-3B533AA422CD}" type="sibTrans" cxnId="{AA122438-B27C-42C9-94B8-7A5442374223}">
      <dgm:prSet/>
      <dgm:spPr/>
      <dgm:t>
        <a:bodyPr/>
        <a:lstStyle/>
        <a:p>
          <a:endParaRPr lang="hu-HU"/>
        </a:p>
      </dgm:t>
    </dgm:pt>
    <dgm:pt modelId="{B16782CB-9FAE-4145-AB01-2B7BF992F5DC}">
      <dgm:prSet custT="1"/>
      <dgm:spPr/>
      <dgm:t>
        <a:bodyPr/>
        <a:lstStyle/>
        <a:p>
          <a:r>
            <a:rPr lang="hu-HU" sz="1600" dirty="0" smtClean="0"/>
            <a:t>Önkormányzati adó rendszer</a:t>
          </a:r>
        </a:p>
      </dgm:t>
    </dgm:pt>
    <dgm:pt modelId="{0E36C0C8-BB2D-4B94-B5C2-76E4B5C981B3}" type="parTrans" cxnId="{68CB47CF-4B9E-4230-9299-4947751B95E0}">
      <dgm:prSet/>
      <dgm:spPr/>
      <dgm:t>
        <a:bodyPr/>
        <a:lstStyle/>
        <a:p>
          <a:endParaRPr lang="hu-HU"/>
        </a:p>
      </dgm:t>
    </dgm:pt>
    <dgm:pt modelId="{BBA956B8-7875-4FCF-A27F-2A886FDA9E9C}" type="sibTrans" cxnId="{68CB47CF-4B9E-4230-9299-4947751B95E0}">
      <dgm:prSet/>
      <dgm:spPr/>
      <dgm:t>
        <a:bodyPr/>
        <a:lstStyle/>
        <a:p>
          <a:endParaRPr lang="hu-HU"/>
        </a:p>
      </dgm:t>
    </dgm:pt>
    <dgm:pt modelId="{650DCC65-A77C-477D-891D-4A0D7EECEF73}">
      <dgm:prSet custT="1"/>
      <dgm:spPr/>
      <dgm:t>
        <a:bodyPr/>
        <a:lstStyle/>
        <a:p>
          <a:r>
            <a:rPr lang="hu-HU" sz="1600" dirty="0" smtClean="0"/>
            <a:t>Iratkezelő rendszer</a:t>
          </a:r>
          <a:endParaRPr lang="hu-HU" sz="1600" dirty="0"/>
        </a:p>
      </dgm:t>
    </dgm:pt>
    <dgm:pt modelId="{FFF6BA28-1B92-4543-950C-FD2DB9814852}" type="parTrans" cxnId="{CDB1B8E4-C053-423C-B9E8-FD1AF8FDB198}">
      <dgm:prSet/>
      <dgm:spPr/>
      <dgm:t>
        <a:bodyPr/>
        <a:lstStyle/>
        <a:p>
          <a:endParaRPr lang="hu-HU"/>
        </a:p>
      </dgm:t>
    </dgm:pt>
    <dgm:pt modelId="{ACAED715-F46F-4DDF-932F-2E1B4B4C66B0}" type="sibTrans" cxnId="{CDB1B8E4-C053-423C-B9E8-FD1AF8FDB198}">
      <dgm:prSet/>
      <dgm:spPr/>
      <dgm:t>
        <a:bodyPr/>
        <a:lstStyle/>
        <a:p>
          <a:endParaRPr lang="hu-HU"/>
        </a:p>
      </dgm:t>
    </dgm:pt>
    <dgm:pt modelId="{B6752387-CD4B-432A-A13B-BD646FE088F6}">
      <dgm:prSet custT="1"/>
      <dgm:spPr/>
      <dgm:t>
        <a:bodyPr/>
        <a:lstStyle/>
        <a:p>
          <a:r>
            <a:rPr lang="hu-HU" sz="1600" dirty="0" smtClean="0"/>
            <a:t>Gazdálkodási rendszer</a:t>
          </a:r>
          <a:endParaRPr lang="hu-HU" sz="1600" dirty="0"/>
        </a:p>
      </dgm:t>
    </dgm:pt>
    <dgm:pt modelId="{3759A8B8-4104-4D4E-B506-8DC89CC95ABF}" type="parTrans" cxnId="{D9A40442-D77B-4B0A-BEAB-44A191D4975F}">
      <dgm:prSet/>
      <dgm:spPr/>
      <dgm:t>
        <a:bodyPr/>
        <a:lstStyle/>
        <a:p>
          <a:endParaRPr lang="hu-HU"/>
        </a:p>
      </dgm:t>
    </dgm:pt>
    <dgm:pt modelId="{88290238-7144-4EF7-9549-EE1750EAF534}" type="sibTrans" cxnId="{D9A40442-D77B-4B0A-BEAB-44A191D4975F}">
      <dgm:prSet/>
      <dgm:spPr/>
      <dgm:t>
        <a:bodyPr/>
        <a:lstStyle/>
        <a:p>
          <a:endParaRPr lang="hu-HU"/>
        </a:p>
      </dgm:t>
    </dgm:pt>
    <dgm:pt modelId="{617D7702-DC5B-4C1A-8529-D59155735A4E}">
      <dgm:prSet custT="1"/>
      <dgm:spPr/>
      <dgm:t>
        <a:bodyPr/>
        <a:lstStyle/>
        <a:p>
          <a:r>
            <a:rPr lang="hu-HU" sz="1600" dirty="0" smtClean="0"/>
            <a:t>Ipar- és kereskedelmi rendszer</a:t>
          </a:r>
          <a:endParaRPr lang="hu-HU" sz="1600" dirty="0"/>
        </a:p>
      </dgm:t>
    </dgm:pt>
    <dgm:pt modelId="{7986B850-F65A-4693-9CEA-495E87616770}" type="parTrans" cxnId="{70555A74-4D81-47CB-8C71-A371858374ED}">
      <dgm:prSet/>
      <dgm:spPr/>
      <dgm:t>
        <a:bodyPr/>
        <a:lstStyle/>
        <a:p>
          <a:endParaRPr lang="hu-HU"/>
        </a:p>
      </dgm:t>
    </dgm:pt>
    <dgm:pt modelId="{DC9C49C7-E8B6-449C-BDEA-99261FFAE632}" type="sibTrans" cxnId="{70555A74-4D81-47CB-8C71-A371858374ED}">
      <dgm:prSet/>
      <dgm:spPr/>
      <dgm:t>
        <a:bodyPr/>
        <a:lstStyle/>
        <a:p>
          <a:endParaRPr lang="hu-HU"/>
        </a:p>
      </dgm:t>
    </dgm:pt>
    <dgm:pt modelId="{4803C3A6-6C97-447F-836C-058B0BC51EE6}">
      <dgm:prSet custT="1"/>
      <dgm:spPr/>
      <dgm:t>
        <a:bodyPr/>
        <a:lstStyle/>
        <a:p>
          <a:r>
            <a:rPr lang="hu-HU" sz="1600" dirty="0" smtClean="0"/>
            <a:t>Hagyatéki leltár rendszer</a:t>
          </a:r>
        </a:p>
      </dgm:t>
    </dgm:pt>
    <dgm:pt modelId="{4F41380D-4BBD-45A5-A9F9-4AEF4EB49312}" type="parTrans" cxnId="{BA234950-FA58-4C89-A0A1-1FF4BDBD2560}">
      <dgm:prSet/>
      <dgm:spPr/>
      <dgm:t>
        <a:bodyPr/>
        <a:lstStyle/>
        <a:p>
          <a:endParaRPr lang="hu-HU"/>
        </a:p>
      </dgm:t>
    </dgm:pt>
    <dgm:pt modelId="{7503B5A2-67A7-484F-8B41-5B39E1885D4D}" type="sibTrans" cxnId="{BA234950-FA58-4C89-A0A1-1FF4BDBD2560}">
      <dgm:prSet/>
      <dgm:spPr/>
      <dgm:t>
        <a:bodyPr/>
        <a:lstStyle/>
        <a:p>
          <a:endParaRPr lang="hu-HU"/>
        </a:p>
      </dgm:t>
    </dgm:pt>
    <dgm:pt modelId="{50975EAB-AA3B-48D1-B997-7A3BFD95445A}">
      <dgm:prSet custT="1"/>
      <dgm:spPr/>
      <dgm:t>
        <a:bodyPr/>
        <a:lstStyle/>
        <a:p>
          <a:r>
            <a:rPr lang="hu-HU" sz="1600" dirty="0" smtClean="0"/>
            <a:t>Önkormányzati települési portál rendszer, az elektronikus ügyintézési portál rendszer </a:t>
          </a:r>
          <a:endParaRPr lang="hu-HU" sz="1600" dirty="0"/>
        </a:p>
      </dgm:t>
    </dgm:pt>
    <dgm:pt modelId="{A3D86BFA-EB33-4300-85F0-BAE13A041D29}" type="parTrans" cxnId="{EB1CB847-FF37-4B78-BF89-83936A637CB0}">
      <dgm:prSet/>
      <dgm:spPr/>
      <dgm:t>
        <a:bodyPr/>
        <a:lstStyle/>
        <a:p>
          <a:endParaRPr lang="hu-HU"/>
        </a:p>
      </dgm:t>
    </dgm:pt>
    <dgm:pt modelId="{397AC8D8-1A28-4018-B298-6942CE3CDEE7}" type="sibTrans" cxnId="{EB1CB847-FF37-4B78-BF89-83936A637CB0}">
      <dgm:prSet/>
      <dgm:spPr/>
      <dgm:t>
        <a:bodyPr/>
        <a:lstStyle/>
        <a:p>
          <a:endParaRPr lang="hu-HU"/>
        </a:p>
      </dgm:t>
    </dgm:pt>
    <dgm:pt modelId="{579F9FBE-298D-4556-9A49-FD3601B98EE1}" type="pres">
      <dgm:prSet presAssocID="{50A72BB7-4459-4CB8-B89F-DE718D0B870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47BA63A6-A969-458C-B5E2-F0C3109C52FB}" type="pres">
      <dgm:prSet presAssocID="{50A72BB7-4459-4CB8-B89F-DE718D0B870A}" presName="Name1" presStyleCnt="0"/>
      <dgm:spPr/>
    </dgm:pt>
    <dgm:pt modelId="{25559305-2305-4037-855E-16ED65599390}" type="pres">
      <dgm:prSet presAssocID="{50A72BB7-4459-4CB8-B89F-DE718D0B870A}" presName="cycle" presStyleCnt="0"/>
      <dgm:spPr/>
    </dgm:pt>
    <dgm:pt modelId="{E2B48021-BB03-40AF-B73E-614D85B7BE96}" type="pres">
      <dgm:prSet presAssocID="{50A72BB7-4459-4CB8-B89F-DE718D0B870A}" presName="srcNode" presStyleLbl="node1" presStyleIdx="0" presStyleCnt="7"/>
      <dgm:spPr/>
    </dgm:pt>
    <dgm:pt modelId="{A4D3273C-6102-4EE2-9FB6-33DB7A1E4251}" type="pres">
      <dgm:prSet presAssocID="{50A72BB7-4459-4CB8-B89F-DE718D0B870A}" presName="conn" presStyleLbl="parChTrans1D2" presStyleIdx="0" presStyleCnt="1"/>
      <dgm:spPr/>
      <dgm:t>
        <a:bodyPr/>
        <a:lstStyle/>
        <a:p>
          <a:endParaRPr lang="hu-HU"/>
        </a:p>
      </dgm:t>
    </dgm:pt>
    <dgm:pt modelId="{FF8ADB8A-7539-4221-A350-9F2F1970C092}" type="pres">
      <dgm:prSet presAssocID="{50A72BB7-4459-4CB8-B89F-DE718D0B870A}" presName="extraNode" presStyleLbl="node1" presStyleIdx="0" presStyleCnt="7"/>
      <dgm:spPr/>
    </dgm:pt>
    <dgm:pt modelId="{6CCAD699-B004-4103-B263-5DD385089F14}" type="pres">
      <dgm:prSet presAssocID="{50A72BB7-4459-4CB8-B89F-DE718D0B870A}" presName="dstNode" presStyleLbl="node1" presStyleIdx="0" presStyleCnt="7"/>
      <dgm:spPr/>
    </dgm:pt>
    <dgm:pt modelId="{B39675E3-B322-43FD-8DDE-ECDA373E6960}" type="pres">
      <dgm:prSet presAssocID="{B16782CB-9FAE-4145-AB01-2B7BF992F5DC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E094C31-94EB-4059-8584-5CC6EF9C05C1}" type="pres">
      <dgm:prSet presAssocID="{B16782CB-9FAE-4145-AB01-2B7BF992F5DC}" presName="accent_1" presStyleCnt="0"/>
      <dgm:spPr/>
    </dgm:pt>
    <dgm:pt modelId="{F291F4B7-98C2-4FD8-B855-71BECFA57264}" type="pres">
      <dgm:prSet presAssocID="{B16782CB-9FAE-4145-AB01-2B7BF992F5DC}" presName="accentRepeatNode" presStyleLbl="solidFgAcc1" presStyleIdx="0" presStyleCnt="7"/>
      <dgm:spPr/>
    </dgm:pt>
    <dgm:pt modelId="{4CCFCE75-7AF0-4D1F-854D-3E58A7F590DA}" type="pres">
      <dgm:prSet presAssocID="{B6752387-CD4B-432A-A13B-BD646FE088F6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A15CC00-50D1-453A-B420-6BFA46055EE4}" type="pres">
      <dgm:prSet presAssocID="{B6752387-CD4B-432A-A13B-BD646FE088F6}" presName="accent_2" presStyleCnt="0"/>
      <dgm:spPr/>
    </dgm:pt>
    <dgm:pt modelId="{06670133-E72F-4BCE-AEB9-97F381C44196}" type="pres">
      <dgm:prSet presAssocID="{B6752387-CD4B-432A-A13B-BD646FE088F6}" presName="accentRepeatNode" presStyleLbl="solidFgAcc1" presStyleIdx="1" presStyleCnt="7"/>
      <dgm:spPr>
        <a:solidFill>
          <a:schemeClr val="bg1"/>
        </a:solidFill>
      </dgm:spPr>
      <dgm:t>
        <a:bodyPr/>
        <a:lstStyle/>
        <a:p>
          <a:endParaRPr lang="hu-HU"/>
        </a:p>
      </dgm:t>
    </dgm:pt>
    <dgm:pt modelId="{E5454256-5A60-45FF-A801-D324A4B6FBE1}" type="pres">
      <dgm:prSet presAssocID="{650DCC65-A77C-477D-891D-4A0D7EECEF7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8BAD20-EBC6-411B-B794-B7CB6455842E}" type="pres">
      <dgm:prSet presAssocID="{650DCC65-A77C-477D-891D-4A0D7EECEF73}" presName="accent_3" presStyleCnt="0"/>
      <dgm:spPr/>
    </dgm:pt>
    <dgm:pt modelId="{B4950D7B-EE2A-4368-94EE-CA38B7BC74B7}" type="pres">
      <dgm:prSet presAssocID="{650DCC65-A77C-477D-891D-4A0D7EECEF73}" presName="accentRepeatNode" presStyleLbl="solidFgAcc1" presStyleIdx="2" presStyleCnt="7"/>
      <dgm:spPr/>
    </dgm:pt>
    <dgm:pt modelId="{EBBA8409-C20A-4C33-BFD2-ED3328BE1ACC}" type="pres">
      <dgm:prSet presAssocID="{F1BD6A34-BAF4-407F-B750-8F2BDFDBC12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AA996F5-6587-4B03-B419-CC250484AD0A}" type="pres">
      <dgm:prSet presAssocID="{F1BD6A34-BAF4-407F-B750-8F2BDFDBC12F}" presName="accent_4" presStyleCnt="0"/>
      <dgm:spPr/>
    </dgm:pt>
    <dgm:pt modelId="{A6EE22F4-8B95-46B4-B77D-6A61FBF1078D}" type="pres">
      <dgm:prSet presAssocID="{F1BD6A34-BAF4-407F-B750-8F2BDFDBC12F}" presName="accentRepeatNode" presStyleLbl="solidFgAcc1" presStyleIdx="3" presStyleCnt="7"/>
      <dgm:spPr/>
    </dgm:pt>
    <dgm:pt modelId="{DD66A16F-AF43-42BE-BFE2-DD8BD57406F5}" type="pres">
      <dgm:prSet presAssocID="{617D7702-DC5B-4C1A-8529-D59155735A4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199AD41-59AB-4115-8572-C0FA0E301C8A}" type="pres">
      <dgm:prSet presAssocID="{617D7702-DC5B-4C1A-8529-D59155735A4E}" presName="accent_5" presStyleCnt="0"/>
      <dgm:spPr/>
    </dgm:pt>
    <dgm:pt modelId="{50F7228D-4C07-45A6-8C3F-3327CC38807F}" type="pres">
      <dgm:prSet presAssocID="{617D7702-DC5B-4C1A-8529-D59155735A4E}" presName="accentRepeatNode" presStyleLbl="solidFgAcc1" presStyleIdx="4" presStyleCnt="7"/>
      <dgm:spPr/>
    </dgm:pt>
    <dgm:pt modelId="{93841166-8A9D-4BFE-9A59-33D19D769DFE}" type="pres">
      <dgm:prSet presAssocID="{4803C3A6-6C97-447F-836C-058B0BC51EE6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8C06895-AAE5-4E76-A5B5-A619B9C4FCF1}" type="pres">
      <dgm:prSet presAssocID="{4803C3A6-6C97-447F-836C-058B0BC51EE6}" presName="accent_6" presStyleCnt="0"/>
      <dgm:spPr/>
    </dgm:pt>
    <dgm:pt modelId="{F33F8D8D-3C9B-4B54-BF34-EE1EC13B2A77}" type="pres">
      <dgm:prSet presAssocID="{4803C3A6-6C97-447F-836C-058B0BC51EE6}" presName="accentRepeatNode" presStyleLbl="solidFgAcc1" presStyleIdx="5" presStyleCnt="7"/>
      <dgm:spPr/>
    </dgm:pt>
    <dgm:pt modelId="{38721DC3-C879-43CE-8E87-BFE81CDC9BE3}" type="pres">
      <dgm:prSet presAssocID="{50975EAB-AA3B-48D1-B997-7A3BFD95445A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EAA9E53-B18C-43F3-9A50-9DCD4AFDCE79}" type="pres">
      <dgm:prSet presAssocID="{50975EAB-AA3B-48D1-B997-7A3BFD95445A}" presName="accent_7" presStyleCnt="0"/>
      <dgm:spPr/>
    </dgm:pt>
    <dgm:pt modelId="{682B54A5-15AD-4812-830B-D94DF7CBFAD2}" type="pres">
      <dgm:prSet presAssocID="{50975EAB-AA3B-48D1-B997-7A3BFD95445A}" presName="accentRepeatNode" presStyleLbl="solidFgAcc1" presStyleIdx="6" presStyleCnt="7"/>
      <dgm:spPr/>
    </dgm:pt>
  </dgm:ptLst>
  <dgm:cxnLst>
    <dgm:cxn modelId="{C8536865-C8FA-462F-9E50-921F3513801A}" type="presOf" srcId="{B6752387-CD4B-432A-A13B-BD646FE088F6}" destId="{4CCFCE75-7AF0-4D1F-854D-3E58A7F590DA}" srcOrd="0" destOrd="0" presId="urn:microsoft.com/office/officeart/2008/layout/VerticalCurvedList"/>
    <dgm:cxn modelId="{289E3DC6-D0C8-4064-8269-49599D75EE4C}" type="presOf" srcId="{50A72BB7-4459-4CB8-B89F-DE718D0B870A}" destId="{579F9FBE-298D-4556-9A49-FD3601B98EE1}" srcOrd="0" destOrd="0" presId="urn:microsoft.com/office/officeart/2008/layout/VerticalCurvedList"/>
    <dgm:cxn modelId="{68CB47CF-4B9E-4230-9299-4947751B95E0}" srcId="{50A72BB7-4459-4CB8-B89F-DE718D0B870A}" destId="{B16782CB-9FAE-4145-AB01-2B7BF992F5DC}" srcOrd="0" destOrd="0" parTransId="{0E36C0C8-BB2D-4B94-B5C2-76E4B5C981B3}" sibTransId="{BBA956B8-7875-4FCF-A27F-2A886FDA9E9C}"/>
    <dgm:cxn modelId="{CDB1B8E4-C053-423C-B9E8-FD1AF8FDB198}" srcId="{50A72BB7-4459-4CB8-B89F-DE718D0B870A}" destId="{650DCC65-A77C-477D-891D-4A0D7EECEF73}" srcOrd="2" destOrd="0" parTransId="{FFF6BA28-1B92-4543-950C-FD2DB9814852}" sibTransId="{ACAED715-F46F-4DDF-932F-2E1B4B4C66B0}"/>
    <dgm:cxn modelId="{BA234950-FA58-4C89-A0A1-1FF4BDBD2560}" srcId="{50A72BB7-4459-4CB8-B89F-DE718D0B870A}" destId="{4803C3A6-6C97-447F-836C-058B0BC51EE6}" srcOrd="5" destOrd="0" parTransId="{4F41380D-4BBD-45A5-A9F9-4AEF4EB49312}" sibTransId="{7503B5A2-67A7-484F-8B41-5B39E1885D4D}"/>
    <dgm:cxn modelId="{2DCB7D95-FDC6-4084-AC47-5EFC91B45FB8}" type="presOf" srcId="{617D7702-DC5B-4C1A-8529-D59155735A4E}" destId="{DD66A16F-AF43-42BE-BFE2-DD8BD57406F5}" srcOrd="0" destOrd="0" presId="urn:microsoft.com/office/officeart/2008/layout/VerticalCurvedList"/>
    <dgm:cxn modelId="{D9A40442-D77B-4B0A-BEAB-44A191D4975F}" srcId="{50A72BB7-4459-4CB8-B89F-DE718D0B870A}" destId="{B6752387-CD4B-432A-A13B-BD646FE088F6}" srcOrd="1" destOrd="0" parTransId="{3759A8B8-4104-4D4E-B506-8DC89CC95ABF}" sibTransId="{88290238-7144-4EF7-9549-EE1750EAF534}"/>
    <dgm:cxn modelId="{62EEAFC9-1C5E-4F76-898B-4861BB1B8A48}" type="presOf" srcId="{B16782CB-9FAE-4145-AB01-2B7BF992F5DC}" destId="{B39675E3-B322-43FD-8DDE-ECDA373E6960}" srcOrd="0" destOrd="0" presId="urn:microsoft.com/office/officeart/2008/layout/VerticalCurvedList"/>
    <dgm:cxn modelId="{8D520334-B09A-469E-B1FC-0A0733AA56AF}" type="presOf" srcId="{F1BD6A34-BAF4-407F-B750-8F2BDFDBC12F}" destId="{EBBA8409-C20A-4C33-BFD2-ED3328BE1ACC}" srcOrd="0" destOrd="0" presId="urn:microsoft.com/office/officeart/2008/layout/VerticalCurvedList"/>
    <dgm:cxn modelId="{46484C0E-33FB-4BB1-BF09-47FF92D8F8FC}" type="presOf" srcId="{50975EAB-AA3B-48D1-B997-7A3BFD95445A}" destId="{38721DC3-C879-43CE-8E87-BFE81CDC9BE3}" srcOrd="0" destOrd="0" presId="urn:microsoft.com/office/officeart/2008/layout/VerticalCurvedList"/>
    <dgm:cxn modelId="{70555A74-4D81-47CB-8C71-A371858374ED}" srcId="{50A72BB7-4459-4CB8-B89F-DE718D0B870A}" destId="{617D7702-DC5B-4C1A-8529-D59155735A4E}" srcOrd="4" destOrd="0" parTransId="{7986B850-F65A-4693-9CEA-495E87616770}" sibTransId="{DC9C49C7-E8B6-449C-BDEA-99261FFAE632}"/>
    <dgm:cxn modelId="{3D88DC99-3104-4BFA-AEBA-57FB3B0B9FF5}" type="presOf" srcId="{BBA956B8-7875-4FCF-A27F-2A886FDA9E9C}" destId="{A4D3273C-6102-4EE2-9FB6-33DB7A1E4251}" srcOrd="0" destOrd="0" presId="urn:microsoft.com/office/officeart/2008/layout/VerticalCurvedList"/>
    <dgm:cxn modelId="{AA122438-B27C-42C9-94B8-7A5442374223}" srcId="{50A72BB7-4459-4CB8-B89F-DE718D0B870A}" destId="{F1BD6A34-BAF4-407F-B750-8F2BDFDBC12F}" srcOrd="3" destOrd="0" parTransId="{72B4BBE7-FCBC-419F-B316-FAC454B8655C}" sibTransId="{7DB1D0CF-0717-4B66-8B36-3B533AA422CD}"/>
    <dgm:cxn modelId="{7559F51A-15ED-4A11-BCB4-9D7F7B153A3B}" type="presOf" srcId="{650DCC65-A77C-477D-891D-4A0D7EECEF73}" destId="{E5454256-5A60-45FF-A801-D324A4B6FBE1}" srcOrd="0" destOrd="0" presId="urn:microsoft.com/office/officeart/2008/layout/VerticalCurvedList"/>
    <dgm:cxn modelId="{84F5F2D5-1F11-40BB-B23C-C2D500046899}" type="presOf" srcId="{4803C3A6-6C97-447F-836C-058B0BC51EE6}" destId="{93841166-8A9D-4BFE-9A59-33D19D769DFE}" srcOrd="0" destOrd="0" presId="urn:microsoft.com/office/officeart/2008/layout/VerticalCurvedList"/>
    <dgm:cxn modelId="{EB1CB847-FF37-4B78-BF89-83936A637CB0}" srcId="{50A72BB7-4459-4CB8-B89F-DE718D0B870A}" destId="{50975EAB-AA3B-48D1-B997-7A3BFD95445A}" srcOrd="6" destOrd="0" parTransId="{A3D86BFA-EB33-4300-85F0-BAE13A041D29}" sibTransId="{397AC8D8-1A28-4018-B298-6942CE3CDEE7}"/>
    <dgm:cxn modelId="{5C2968AA-696A-40E0-AA6D-AE0A8BA261CD}" type="presParOf" srcId="{579F9FBE-298D-4556-9A49-FD3601B98EE1}" destId="{47BA63A6-A969-458C-B5E2-F0C3109C52FB}" srcOrd="0" destOrd="0" presId="urn:microsoft.com/office/officeart/2008/layout/VerticalCurvedList"/>
    <dgm:cxn modelId="{276BF1AA-0D34-4DBF-B804-10069C3ECFAD}" type="presParOf" srcId="{47BA63A6-A969-458C-B5E2-F0C3109C52FB}" destId="{25559305-2305-4037-855E-16ED65599390}" srcOrd="0" destOrd="0" presId="urn:microsoft.com/office/officeart/2008/layout/VerticalCurvedList"/>
    <dgm:cxn modelId="{46ECEA39-AE8E-4E02-AC9C-D698014895A5}" type="presParOf" srcId="{25559305-2305-4037-855E-16ED65599390}" destId="{E2B48021-BB03-40AF-B73E-614D85B7BE96}" srcOrd="0" destOrd="0" presId="urn:microsoft.com/office/officeart/2008/layout/VerticalCurvedList"/>
    <dgm:cxn modelId="{11C69AB3-FB92-41DA-BE70-4F3FA40BDD41}" type="presParOf" srcId="{25559305-2305-4037-855E-16ED65599390}" destId="{A4D3273C-6102-4EE2-9FB6-33DB7A1E4251}" srcOrd="1" destOrd="0" presId="urn:microsoft.com/office/officeart/2008/layout/VerticalCurvedList"/>
    <dgm:cxn modelId="{5C81870D-4142-45F5-966F-004B90537F33}" type="presParOf" srcId="{25559305-2305-4037-855E-16ED65599390}" destId="{FF8ADB8A-7539-4221-A350-9F2F1970C092}" srcOrd="2" destOrd="0" presId="urn:microsoft.com/office/officeart/2008/layout/VerticalCurvedList"/>
    <dgm:cxn modelId="{CB6ACCAD-C6D0-4973-A1AE-5B6843035582}" type="presParOf" srcId="{25559305-2305-4037-855E-16ED65599390}" destId="{6CCAD699-B004-4103-B263-5DD385089F14}" srcOrd="3" destOrd="0" presId="urn:microsoft.com/office/officeart/2008/layout/VerticalCurvedList"/>
    <dgm:cxn modelId="{593E7F23-2822-42F0-B577-A0C306F668BB}" type="presParOf" srcId="{47BA63A6-A969-458C-B5E2-F0C3109C52FB}" destId="{B39675E3-B322-43FD-8DDE-ECDA373E6960}" srcOrd="1" destOrd="0" presId="urn:microsoft.com/office/officeart/2008/layout/VerticalCurvedList"/>
    <dgm:cxn modelId="{88A8334E-D901-4AD8-BADB-74F853F2CE74}" type="presParOf" srcId="{47BA63A6-A969-458C-B5E2-F0C3109C52FB}" destId="{5E094C31-94EB-4059-8584-5CC6EF9C05C1}" srcOrd="2" destOrd="0" presId="urn:microsoft.com/office/officeart/2008/layout/VerticalCurvedList"/>
    <dgm:cxn modelId="{77426C4F-7211-4818-A849-CEB6BD8A8FE3}" type="presParOf" srcId="{5E094C31-94EB-4059-8584-5CC6EF9C05C1}" destId="{F291F4B7-98C2-4FD8-B855-71BECFA57264}" srcOrd="0" destOrd="0" presId="urn:microsoft.com/office/officeart/2008/layout/VerticalCurvedList"/>
    <dgm:cxn modelId="{41912A16-158C-49B3-B449-4E9DEA54FB20}" type="presParOf" srcId="{47BA63A6-A969-458C-B5E2-F0C3109C52FB}" destId="{4CCFCE75-7AF0-4D1F-854D-3E58A7F590DA}" srcOrd="3" destOrd="0" presId="urn:microsoft.com/office/officeart/2008/layout/VerticalCurvedList"/>
    <dgm:cxn modelId="{194802CA-2593-4D01-8C04-683EC120AE41}" type="presParOf" srcId="{47BA63A6-A969-458C-B5E2-F0C3109C52FB}" destId="{6A15CC00-50D1-453A-B420-6BFA46055EE4}" srcOrd="4" destOrd="0" presId="urn:microsoft.com/office/officeart/2008/layout/VerticalCurvedList"/>
    <dgm:cxn modelId="{131F795A-C9D5-4895-8F4A-FE232AC5D907}" type="presParOf" srcId="{6A15CC00-50D1-453A-B420-6BFA46055EE4}" destId="{06670133-E72F-4BCE-AEB9-97F381C44196}" srcOrd="0" destOrd="0" presId="urn:microsoft.com/office/officeart/2008/layout/VerticalCurvedList"/>
    <dgm:cxn modelId="{2B83149A-E489-4208-809D-863F6AADE2B8}" type="presParOf" srcId="{47BA63A6-A969-458C-B5E2-F0C3109C52FB}" destId="{E5454256-5A60-45FF-A801-D324A4B6FBE1}" srcOrd="5" destOrd="0" presId="urn:microsoft.com/office/officeart/2008/layout/VerticalCurvedList"/>
    <dgm:cxn modelId="{C5B2DD08-2F7D-4E29-898D-C0B43A2895BD}" type="presParOf" srcId="{47BA63A6-A969-458C-B5E2-F0C3109C52FB}" destId="{558BAD20-EBC6-411B-B794-B7CB6455842E}" srcOrd="6" destOrd="0" presId="urn:microsoft.com/office/officeart/2008/layout/VerticalCurvedList"/>
    <dgm:cxn modelId="{D227A07F-23F4-41F6-99BC-6B180172F654}" type="presParOf" srcId="{558BAD20-EBC6-411B-B794-B7CB6455842E}" destId="{B4950D7B-EE2A-4368-94EE-CA38B7BC74B7}" srcOrd="0" destOrd="0" presId="urn:microsoft.com/office/officeart/2008/layout/VerticalCurvedList"/>
    <dgm:cxn modelId="{F6AA9530-7553-4659-A2E5-6EEA60883F61}" type="presParOf" srcId="{47BA63A6-A969-458C-B5E2-F0C3109C52FB}" destId="{EBBA8409-C20A-4C33-BFD2-ED3328BE1ACC}" srcOrd="7" destOrd="0" presId="urn:microsoft.com/office/officeart/2008/layout/VerticalCurvedList"/>
    <dgm:cxn modelId="{E1AA3E61-7F19-42F1-BC6B-630CD2D8BC41}" type="presParOf" srcId="{47BA63A6-A969-458C-B5E2-F0C3109C52FB}" destId="{8AA996F5-6587-4B03-B419-CC250484AD0A}" srcOrd="8" destOrd="0" presId="urn:microsoft.com/office/officeart/2008/layout/VerticalCurvedList"/>
    <dgm:cxn modelId="{4662D76E-20ED-4FE5-8165-ECEC196229AF}" type="presParOf" srcId="{8AA996F5-6587-4B03-B419-CC250484AD0A}" destId="{A6EE22F4-8B95-46B4-B77D-6A61FBF1078D}" srcOrd="0" destOrd="0" presId="urn:microsoft.com/office/officeart/2008/layout/VerticalCurvedList"/>
    <dgm:cxn modelId="{FC02D19B-3D18-41CF-AFD4-45D97532A981}" type="presParOf" srcId="{47BA63A6-A969-458C-B5E2-F0C3109C52FB}" destId="{DD66A16F-AF43-42BE-BFE2-DD8BD57406F5}" srcOrd="9" destOrd="0" presId="urn:microsoft.com/office/officeart/2008/layout/VerticalCurvedList"/>
    <dgm:cxn modelId="{EB116FCA-3940-4E6F-A015-2B4E12D7E55E}" type="presParOf" srcId="{47BA63A6-A969-458C-B5E2-F0C3109C52FB}" destId="{0199AD41-59AB-4115-8572-C0FA0E301C8A}" srcOrd="10" destOrd="0" presId="urn:microsoft.com/office/officeart/2008/layout/VerticalCurvedList"/>
    <dgm:cxn modelId="{86E35852-65ED-4BAF-BE57-A593F95E4DB9}" type="presParOf" srcId="{0199AD41-59AB-4115-8572-C0FA0E301C8A}" destId="{50F7228D-4C07-45A6-8C3F-3327CC38807F}" srcOrd="0" destOrd="0" presId="urn:microsoft.com/office/officeart/2008/layout/VerticalCurvedList"/>
    <dgm:cxn modelId="{CDA72B9B-18FF-4CFA-869B-77A8565FFFD6}" type="presParOf" srcId="{47BA63A6-A969-458C-B5E2-F0C3109C52FB}" destId="{93841166-8A9D-4BFE-9A59-33D19D769DFE}" srcOrd="11" destOrd="0" presId="urn:microsoft.com/office/officeart/2008/layout/VerticalCurvedList"/>
    <dgm:cxn modelId="{6F5FAD6E-20D6-47C6-9694-B11646D3CA34}" type="presParOf" srcId="{47BA63A6-A969-458C-B5E2-F0C3109C52FB}" destId="{E8C06895-AAE5-4E76-A5B5-A619B9C4FCF1}" srcOrd="12" destOrd="0" presId="urn:microsoft.com/office/officeart/2008/layout/VerticalCurvedList"/>
    <dgm:cxn modelId="{C4F841C3-CCDF-4C52-892B-ECF28FDEA62E}" type="presParOf" srcId="{E8C06895-AAE5-4E76-A5B5-A619B9C4FCF1}" destId="{F33F8D8D-3C9B-4B54-BF34-EE1EC13B2A77}" srcOrd="0" destOrd="0" presId="urn:microsoft.com/office/officeart/2008/layout/VerticalCurvedList"/>
    <dgm:cxn modelId="{3383E9BA-CBFD-4406-A814-3A3970A67460}" type="presParOf" srcId="{47BA63A6-A969-458C-B5E2-F0C3109C52FB}" destId="{38721DC3-C879-43CE-8E87-BFE81CDC9BE3}" srcOrd="13" destOrd="0" presId="urn:microsoft.com/office/officeart/2008/layout/VerticalCurvedList"/>
    <dgm:cxn modelId="{05C80DA6-5821-4BDD-B098-C69A64174720}" type="presParOf" srcId="{47BA63A6-A969-458C-B5E2-F0C3109C52FB}" destId="{DEAA9E53-B18C-43F3-9A50-9DCD4AFDCE79}" srcOrd="14" destOrd="0" presId="urn:microsoft.com/office/officeart/2008/layout/VerticalCurvedList"/>
    <dgm:cxn modelId="{26A197C3-FF84-494A-9625-2CB093B43D21}" type="presParOf" srcId="{DEAA9E53-B18C-43F3-9A50-9DCD4AFDCE79}" destId="{682B54A5-15AD-4812-830B-D94DF7CBFAD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F48792-3A09-475C-B3AC-552B8CA90DAD}" type="doc">
      <dgm:prSet loTypeId="urn:microsoft.com/office/officeart/2005/8/layout/gear1" loCatId="process" qsTypeId="urn:microsoft.com/office/officeart/2005/8/quickstyle/simple4" qsCatId="simple" csTypeId="urn:microsoft.com/office/officeart/2005/8/colors/accent1_2" csCatId="accent1" phldr="1"/>
      <dgm:spPr/>
    </dgm:pt>
    <dgm:pt modelId="{2A7C8118-95E6-480C-BCEF-0F6CB1EC2F9F}">
      <dgm:prSet phldrT="[Szöveg]" custT="1"/>
      <dgm:spPr/>
      <dgm:t>
        <a:bodyPr/>
        <a:lstStyle/>
        <a:p>
          <a:r>
            <a:rPr lang="hu-HU" sz="2000" dirty="0" smtClean="0"/>
            <a:t>Keretrendszer</a:t>
          </a:r>
          <a:endParaRPr lang="hu-HU" sz="2000" dirty="0"/>
        </a:p>
      </dgm:t>
    </dgm:pt>
    <dgm:pt modelId="{1754D053-D0D7-45CC-B608-EA25D5B53933}" type="parTrans" cxnId="{A9793C37-C72F-4802-85EF-5069394F8D9B}">
      <dgm:prSet/>
      <dgm:spPr/>
      <dgm:t>
        <a:bodyPr/>
        <a:lstStyle/>
        <a:p>
          <a:endParaRPr lang="hu-HU"/>
        </a:p>
      </dgm:t>
    </dgm:pt>
    <dgm:pt modelId="{191C4B56-17B4-43C8-B2C7-2C7EC5CCF4A1}" type="sibTrans" cxnId="{A9793C37-C72F-4802-85EF-5069394F8D9B}">
      <dgm:prSet/>
      <dgm:spPr>
        <a:noFill/>
      </dgm:spPr>
      <dgm:t>
        <a:bodyPr/>
        <a:lstStyle/>
        <a:p>
          <a:endParaRPr lang="hu-HU"/>
        </a:p>
      </dgm:t>
    </dgm:pt>
    <dgm:pt modelId="{5E4A2339-1DCA-460A-840A-3A731D33245E}" type="pres">
      <dgm:prSet presAssocID="{EDF48792-3A09-475C-B3AC-552B8CA90D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5C610BF-C018-477F-91E3-DE8121091F1F}" type="pres">
      <dgm:prSet presAssocID="{2A7C8118-95E6-480C-BCEF-0F6CB1EC2F9F}" presName="gear1" presStyleLbl="node1" presStyleIdx="0" presStyleCnt="1" custScaleX="159127" custScaleY="133937" custLinFactNeighborX="-25227" custLinFactNeighborY="2634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51B1A3F-2776-4672-BDB4-97F6C6D27F95}" type="pres">
      <dgm:prSet presAssocID="{2A7C8118-95E6-480C-BCEF-0F6CB1EC2F9F}" presName="gear1srcNode" presStyleLbl="node1" presStyleIdx="0" presStyleCnt="1"/>
      <dgm:spPr/>
      <dgm:t>
        <a:bodyPr/>
        <a:lstStyle/>
        <a:p>
          <a:endParaRPr lang="hu-HU"/>
        </a:p>
      </dgm:t>
    </dgm:pt>
    <dgm:pt modelId="{E1BF4FC8-5DCA-4F2F-A2D6-87A2D7799384}" type="pres">
      <dgm:prSet presAssocID="{2A7C8118-95E6-480C-BCEF-0F6CB1EC2F9F}" presName="gear1dstNode" presStyleLbl="node1" presStyleIdx="0" presStyleCnt="1"/>
      <dgm:spPr/>
      <dgm:t>
        <a:bodyPr/>
        <a:lstStyle/>
        <a:p>
          <a:endParaRPr lang="hu-HU"/>
        </a:p>
      </dgm:t>
    </dgm:pt>
    <dgm:pt modelId="{DA4EA1F5-3F34-430B-9A28-017DD8F1074E}" type="pres">
      <dgm:prSet presAssocID="{191C4B56-17B4-43C8-B2C7-2C7EC5CCF4A1}" presName="connector1" presStyleLbl="sibTrans2D1" presStyleIdx="0" presStyleCnt="1" custLinFactNeighborX="11522" custLinFactNeighborY="50155"/>
      <dgm:spPr/>
      <dgm:t>
        <a:bodyPr/>
        <a:lstStyle/>
        <a:p>
          <a:endParaRPr lang="hu-HU"/>
        </a:p>
      </dgm:t>
    </dgm:pt>
  </dgm:ptLst>
  <dgm:cxnLst>
    <dgm:cxn modelId="{A46B3019-8E75-4300-BA22-1838ED84228F}" type="presOf" srcId="{EDF48792-3A09-475C-B3AC-552B8CA90DAD}" destId="{5E4A2339-1DCA-460A-840A-3A731D33245E}" srcOrd="0" destOrd="0" presId="urn:microsoft.com/office/officeart/2005/8/layout/gear1"/>
    <dgm:cxn modelId="{0B7E5422-7DD4-48D3-9C65-25A675E5BC58}" type="presOf" srcId="{191C4B56-17B4-43C8-B2C7-2C7EC5CCF4A1}" destId="{DA4EA1F5-3F34-430B-9A28-017DD8F1074E}" srcOrd="0" destOrd="0" presId="urn:microsoft.com/office/officeart/2005/8/layout/gear1"/>
    <dgm:cxn modelId="{F7828EBD-0224-4798-B8B1-6028C4EB72FD}" type="presOf" srcId="{2A7C8118-95E6-480C-BCEF-0F6CB1EC2F9F}" destId="{F51B1A3F-2776-4672-BDB4-97F6C6D27F95}" srcOrd="1" destOrd="0" presId="urn:microsoft.com/office/officeart/2005/8/layout/gear1"/>
    <dgm:cxn modelId="{169B4CC3-1B9F-4F20-83D1-D945B060C2D0}" type="presOf" srcId="{2A7C8118-95E6-480C-BCEF-0F6CB1EC2F9F}" destId="{E1BF4FC8-5DCA-4F2F-A2D6-87A2D7799384}" srcOrd="2" destOrd="0" presId="urn:microsoft.com/office/officeart/2005/8/layout/gear1"/>
    <dgm:cxn modelId="{9A2C6543-7D15-48C7-B8CC-0D612A154DEB}" type="presOf" srcId="{2A7C8118-95E6-480C-BCEF-0F6CB1EC2F9F}" destId="{E5C610BF-C018-477F-91E3-DE8121091F1F}" srcOrd="0" destOrd="0" presId="urn:microsoft.com/office/officeart/2005/8/layout/gear1"/>
    <dgm:cxn modelId="{A9793C37-C72F-4802-85EF-5069394F8D9B}" srcId="{EDF48792-3A09-475C-B3AC-552B8CA90DAD}" destId="{2A7C8118-95E6-480C-BCEF-0F6CB1EC2F9F}" srcOrd="0" destOrd="0" parTransId="{1754D053-D0D7-45CC-B608-EA25D5B53933}" sibTransId="{191C4B56-17B4-43C8-B2C7-2C7EC5CCF4A1}"/>
    <dgm:cxn modelId="{880B8D00-8162-4B81-BB46-57BA199AB1E9}" type="presParOf" srcId="{5E4A2339-1DCA-460A-840A-3A731D33245E}" destId="{E5C610BF-C018-477F-91E3-DE8121091F1F}" srcOrd="0" destOrd="0" presId="urn:microsoft.com/office/officeart/2005/8/layout/gear1"/>
    <dgm:cxn modelId="{C2D16449-6B79-408D-A2FB-73A447ADEC59}" type="presParOf" srcId="{5E4A2339-1DCA-460A-840A-3A731D33245E}" destId="{F51B1A3F-2776-4672-BDB4-97F6C6D27F95}" srcOrd="1" destOrd="0" presId="urn:microsoft.com/office/officeart/2005/8/layout/gear1"/>
    <dgm:cxn modelId="{1D2C2326-11E6-4831-AB35-75AF21165EA4}" type="presParOf" srcId="{5E4A2339-1DCA-460A-840A-3A731D33245E}" destId="{E1BF4FC8-5DCA-4F2F-A2D6-87A2D7799384}" srcOrd="2" destOrd="0" presId="urn:microsoft.com/office/officeart/2005/8/layout/gear1"/>
    <dgm:cxn modelId="{D326C021-0C12-48AE-8E08-9233DA348A06}" type="presParOf" srcId="{5E4A2339-1DCA-460A-840A-3A731D33245E}" destId="{DA4EA1F5-3F34-430B-9A28-017DD8F1074E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5/8/layout/list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ASP </a:t>
          </a:r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Keret – törzsadat-kezelés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ASP.ADÓ – </a:t>
          </a:r>
          <a:r>
            <a:rPr lang="hu-HU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Iparker</a:t>
          </a:r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 (Adóból -&gt; szálláshely adatok), Hagyaték (elhalálozás jelzése), 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ASP Irat – pl. tömeges iktatás hatékonyságának javítása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85BDC3AC-1C2E-4BD0-A30B-C47702E51958}" type="pres">
      <dgm:prSet presAssocID="{36CA361B-0FAB-458E-988B-A2FD628A9BB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3281047D-677F-4272-AEBC-281AAD778EE3}" type="pres">
      <dgm:prSet presAssocID="{3457EFF9-C4CC-4FAD-9119-5082A15437C1}" presName="parentLin" presStyleCnt="0"/>
      <dgm:spPr/>
    </dgm:pt>
    <dgm:pt modelId="{5B6DEDF2-AB02-429A-97E8-80646A061221}" type="pres">
      <dgm:prSet presAssocID="{3457EFF9-C4CC-4FAD-9119-5082A15437C1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712E7C91-71D5-4B0E-88F4-4D1DBD8343FA}" type="pres">
      <dgm:prSet presAssocID="{3457EFF9-C4CC-4FAD-9119-5082A15437C1}" presName="parentText" presStyleLbl="node1" presStyleIdx="0" presStyleCnt="3" custScaleX="124898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218FD94-BE21-4DEC-A222-4AE8DEACAEDD}" type="pres">
      <dgm:prSet presAssocID="{3457EFF9-C4CC-4FAD-9119-5082A15437C1}" presName="negativeSpace" presStyleCnt="0"/>
      <dgm:spPr/>
    </dgm:pt>
    <dgm:pt modelId="{3FF09C7C-6F72-47E0-A2D6-05E350185D3C}" type="pres">
      <dgm:prSet presAssocID="{3457EFF9-C4CC-4FAD-9119-5082A15437C1}" presName="childText" presStyleLbl="conFgAcc1" presStyleIdx="0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  <dgm:pt modelId="{41D06BE6-81BD-495D-8340-0FF150ED2A80}" type="pres">
      <dgm:prSet presAssocID="{99D894C0-0B35-4B37-878F-D5ABBC04D568}" presName="spaceBetweenRectangles" presStyleCnt="0"/>
      <dgm:spPr/>
    </dgm:pt>
    <dgm:pt modelId="{5AC2BB78-CBCC-44B2-9C28-17502E9E7E84}" type="pres">
      <dgm:prSet presAssocID="{AA343E87-2EF4-473B-8D0F-28F89747C5D8}" presName="parentLin" presStyleCnt="0"/>
      <dgm:spPr/>
    </dgm:pt>
    <dgm:pt modelId="{97FF6578-7AD2-49F1-B4C3-ED1BD5C5FC6D}" type="pres">
      <dgm:prSet presAssocID="{AA343E87-2EF4-473B-8D0F-28F89747C5D8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0529F49E-B2F4-46F4-B2F0-81EBCB6F0F58}" type="pres">
      <dgm:prSet presAssocID="{AA343E87-2EF4-473B-8D0F-28F89747C5D8}" presName="parentText" presStyleLbl="node1" presStyleIdx="1" presStyleCnt="3" custScaleX="125824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2945E9F-6CAA-4CAD-995F-65CF5E5BEEDF}" type="pres">
      <dgm:prSet presAssocID="{AA343E87-2EF4-473B-8D0F-28F89747C5D8}" presName="negativeSpace" presStyleCnt="0"/>
      <dgm:spPr/>
    </dgm:pt>
    <dgm:pt modelId="{0D7C74D7-DB0B-43E8-8E4A-0946F10DADB1}" type="pres">
      <dgm:prSet presAssocID="{AA343E87-2EF4-473B-8D0F-28F89747C5D8}" presName="childText" presStyleLbl="conFgAcc1" presStyleIdx="1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  <dgm:pt modelId="{CCE5B77F-3C94-47CA-BE11-5B4C08ECA45E}" type="pres">
      <dgm:prSet presAssocID="{D9D0EF08-B97C-4DBD-A2D6-2E1F007271A9}" presName="spaceBetweenRectangles" presStyleCnt="0"/>
      <dgm:spPr/>
    </dgm:pt>
    <dgm:pt modelId="{64D0B762-CA19-4629-9200-A3094E9A4B2F}" type="pres">
      <dgm:prSet presAssocID="{D8D4814C-643F-4FAA-8E34-E9664305F6E7}" presName="parentLin" presStyleCnt="0"/>
      <dgm:spPr/>
    </dgm:pt>
    <dgm:pt modelId="{7462029F-A835-4096-B1E3-E6FAC7CA98DC}" type="pres">
      <dgm:prSet presAssocID="{D8D4814C-643F-4FAA-8E34-E9664305F6E7}" presName="parentLeftMargin" presStyleLbl="node1" presStyleIdx="1" presStyleCnt="3"/>
      <dgm:spPr/>
      <dgm:t>
        <a:bodyPr/>
        <a:lstStyle/>
        <a:p>
          <a:endParaRPr lang="hu-HU"/>
        </a:p>
      </dgm:t>
    </dgm:pt>
    <dgm:pt modelId="{0DD519AA-45E9-45F4-A929-62553E99B6D4}" type="pres">
      <dgm:prSet presAssocID="{D8D4814C-643F-4FAA-8E34-E9664305F6E7}" presName="parentText" presStyleLbl="node1" presStyleIdx="2" presStyleCnt="3" custScaleX="12530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B28EC6C-C071-4A62-AAB1-75CA76C3E6DE}" type="pres">
      <dgm:prSet presAssocID="{D8D4814C-643F-4FAA-8E34-E9664305F6E7}" presName="negativeSpace" presStyleCnt="0"/>
      <dgm:spPr/>
    </dgm:pt>
    <dgm:pt modelId="{039ECA9D-9A01-4D6A-A5CA-A36E1C73FE79}" type="pres">
      <dgm:prSet presAssocID="{D8D4814C-643F-4FAA-8E34-E9664305F6E7}" presName="childText" presStyleLbl="conFgAcc1" presStyleIdx="2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</dgm:ptLst>
  <dgm:cxnLst>
    <dgm:cxn modelId="{3D77C23E-4971-44DE-9E1A-6F69E0AB30CE}" type="presOf" srcId="{3457EFF9-C4CC-4FAD-9119-5082A15437C1}" destId="{5B6DEDF2-AB02-429A-97E8-80646A061221}" srcOrd="0" destOrd="0" presId="urn:microsoft.com/office/officeart/2005/8/layout/list1"/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64DB5393-50D5-499F-B69C-FA067DF42964}" type="presOf" srcId="{D8D4814C-643F-4FAA-8E34-E9664305F6E7}" destId="{7462029F-A835-4096-B1E3-E6FAC7CA98DC}" srcOrd="0" destOrd="0" presId="urn:microsoft.com/office/officeart/2005/8/layout/list1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E3A5EC35-CC11-4B78-ACF8-06433587E779}" type="presOf" srcId="{3457EFF9-C4CC-4FAD-9119-5082A15437C1}" destId="{712E7C91-71D5-4B0E-88F4-4D1DBD8343FA}" srcOrd="1" destOrd="0" presId="urn:microsoft.com/office/officeart/2005/8/layout/list1"/>
    <dgm:cxn modelId="{741AC7A8-E5BF-4E7A-94D5-26DAC005BEE9}" type="presOf" srcId="{AA343E87-2EF4-473B-8D0F-28F89747C5D8}" destId="{0529F49E-B2F4-46F4-B2F0-81EBCB6F0F58}" srcOrd="1" destOrd="0" presId="urn:microsoft.com/office/officeart/2005/8/layout/list1"/>
    <dgm:cxn modelId="{F6C60255-90B6-4BC1-A00A-B728D41FB53B}" type="presOf" srcId="{D8D4814C-643F-4FAA-8E34-E9664305F6E7}" destId="{0DD519AA-45E9-45F4-A929-62553E99B6D4}" srcOrd="1" destOrd="0" presId="urn:microsoft.com/office/officeart/2005/8/layout/list1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D887D80F-C1D5-49A5-BBCA-5AACE0C158E2}" type="presOf" srcId="{36CA361B-0FAB-458E-988B-A2FD628A9BB8}" destId="{85BDC3AC-1C2E-4BD0-A30B-C47702E51958}" srcOrd="0" destOrd="0" presId="urn:microsoft.com/office/officeart/2005/8/layout/list1"/>
    <dgm:cxn modelId="{DB7FC079-5D1D-4524-9277-AE372778CBA8}" type="presOf" srcId="{AA343E87-2EF4-473B-8D0F-28F89747C5D8}" destId="{97FF6578-7AD2-49F1-B4C3-ED1BD5C5FC6D}" srcOrd="0" destOrd="0" presId="urn:microsoft.com/office/officeart/2005/8/layout/list1"/>
    <dgm:cxn modelId="{BA1B00BF-01D9-4C4B-A83F-A60C0217E960}" type="presParOf" srcId="{85BDC3AC-1C2E-4BD0-A30B-C47702E51958}" destId="{3281047D-677F-4272-AEBC-281AAD778EE3}" srcOrd="0" destOrd="0" presId="urn:microsoft.com/office/officeart/2005/8/layout/list1"/>
    <dgm:cxn modelId="{24E87F79-D785-49D4-9FC3-E8C6EF71A2A9}" type="presParOf" srcId="{3281047D-677F-4272-AEBC-281AAD778EE3}" destId="{5B6DEDF2-AB02-429A-97E8-80646A061221}" srcOrd="0" destOrd="0" presId="urn:microsoft.com/office/officeart/2005/8/layout/list1"/>
    <dgm:cxn modelId="{BA98D4C7-263D-498B-B364-B9BEDDB4445E}" type="presParOf" srcId="{3281047D-677F-4272-AEBC-281AAD778EE3}" destId="{712E7C91-71D5-4B0E-88F4-4D1DBD8343FA}" srcOrd="1" destOrd="0" presId="urn:microsoft.com/office/officeart/2005/8/layout/list1"/>
    <dgm:cxn modelId="{977BF882-C6E7-4F10-A92E-2E968572ED09}" type="presParOf" srcId="{85BDC3AC-1C2E-4BD0-A30B-C47702E51958}" destId="{D218FD94-BE21-4DEC-A222-4AE8DEACAEDD}" srcOrd="1" destOrd="0" presId="urn:microsoft.com/office/officeart/2005/8/layout/list1"/>
    <dgm:cxn modelId="{9B1CC37E-D5B6-4CC5-B0E6-86012865CF3D}" type="presParOf" srcId="{85BDC3AC-1C2E-4BD0-A30B-C47702E51958}" destId="{3FF09C7C-6F72-47E0-A2D6-05E350185D3C}" srcOrd="2" destOrd="0" presId="urn:microsoft.com/office/officeart/2005/8/layout/list1"/>
    <dgm:cxn modelId="{1DEC4863-9B67-43FF-87F1-DC3C00309F77}" type="presParOf" srcId="{85BDC3AC-1C2E-4BD0-A30B-C47702E51958}" destId="{41D06BE6-81BD-495D-8340-0FF150ED2A80}" srcOrd="3" destOrd="0" presId="urn:microsoft.com/office/officeart/2005/8/layout/list1"/>
    <dgm:cxn modelId="{5CC1ABED-2D72-4CCA-8129-41705FD6A2AB}" type="presParOf" srcId="{85BDC3AC-1C2E-4BD0-A30B-C47702E51958}" destId="{5AC2BB78-CBCC-44B2-9C28-17502E9E7E84}" srcOrd="4" destOrd="0" presId="urn:microsoft.com/office/officeart/2005/8/layout/list1"/>
    <dgm:cxn modelId="{A17BF752-CEE7-4335-BA09-37442328F38C}" type="presParOf" srcId="{5AC2BB78-CBCC-44B2-9C28-17502E9E7E84}" destId="{97FF6578-7AD2-49F1-B4C3-ED1BD5C5FC6D}" srcOrd="0" destOrd="0" presId="urn:microsoft.com/office/officeart/2005/8/layout/list1"/>
    <dgm:cxn modelId="{3A9C857C-31C9-4300-B2C4-21AD38088707}" type="presParOf" srcId="{5AC2BB78-CBCC-44B2-9C28-17502E9E7E84}" destId="{0529F49E-B2F4-46F4-B2F0-81EBCB6F0F58}" srcOrd="1" destOrd="0" presId="urn:microsoft.com/office/officeart/2005/8/layout/list1"/>
    <dgm:cxn modelId="{5312927D-B6CF-4BEB-9290-D17F008BDFF8}" type="presParOf" srcId="{85BDC3AC-1C2E-4BD0-A30B-C47702E51958}" destId="{52945E9F-6CAA-4CAD-995F-65CF5E5BEEDF}" srcOrd="5" destOrd="0" presId="urn:microsoft.com/office/officeart/2005/8/layout/list1"/>
    <dgm:cxn modelId="{4D576FD5-2052-461F-A4D6-5BF6F52DFBE9}" type="presParOf" srcId="{85BDC3AC-1C2E-4BD0-A30B-C47702E51958}" destId="{0D7C74D7-DB0B-43E8-8E4A-0946F10DADB1}" srcOrd="6" destOrd="0" presId="urn:microsoft.com/office/officeart/2005/8/layout/list1"/>
    <dgm:cxn modelId="{4DF5EF75-6C5F-44AD-B962-68BD06663021}" type="presParOf" srcId="{85BDC3AC-1C2E-4BD0-A30B-C47702E51958}" destId="{CCE5B77F-3C94-47CA-BE11-5B4C08ECA45E}" srcOrd="7" destOrd="0" presId="urn:microsoft.com/office/officeart/2005/8/layout/list1"/>
    <dgm:cxn modelId="{4E3E6566-84AA-4994-A2CC-FABC788160AF}" type="presParOf" srcId="{85BDC3AC-1C2E-4BD0-A30B-C47702E51958}" destId="{64D0B762-CA19-4629-9200-A3094E9A4B2F}" srcOrd="8" destOrd="0" presId="urn:microsoft.com/office/officeart/2005/8/layout/list1"/>
    <dgm:cxn modelId="{601CB77F-480D-4506-B91F-5A3694AA9B59}" type="presParOf" srcId="{64D0B762-CA19-4629-9200-A3094E9A4B2F}" destId="{7462029F-A835-4096-B1E3-E6FAC7CA98DC}" srcOrd="0" destOrd="0" presId="urn:microsoft.com/office/officeart/2005/8/layout/list1"/>
    <dgm:cxn modelId="{FB1BCBDC-F701-48D5-B1CD-B3A4D8F552BD}" type="presParOf" srcId="{64D0B762-CA19-4629-9200-A3094E9A4B2F}" destId="{0DD519AA-45E9-45F4-A929-62553E99B6D4}" srcOrd="1" destOrd="0" presId="urn:microsoft.com/office/officeart/2005/8/layout/list1"/>
    <dgm:cxn modelId="{82B5DCA9-0A35-476C-AFA1-0342ECEB745B}" type="presParOf" srcId="{85BDC3AC-1C2E-4BD0-A30B-C47702E51958}" destId="{8B28EC6C-C071-4A62-AAB1-75CA76C3E6DE}" srcOrd="9" destOrd="0" presId="urn:microsoft.com/office/officeart/2005/8/layout/list1"/>
    <dgm:cxn modelId="{B5C5274F-27B4-42FD-ACC6-EFE08BE5CDCC}" type="presParOf" srcId="{85BDC3AC-1C2E-4BD0-A30B-C47702E51958}" destId="{039ECA9D-9A01-4D6A-A5CA-A36E1C73FE7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3273C-6102-4EE2-9FB6-33DB7A1E4251}">
      <dsp:nvSpPr>
        <dsp:cNvPr id="0" name=""/>
        <dsp:cNvSpPr/>
      </dsp:nvSpPr>
      <dsp:spPr>
        <a:xfrm>
          <a:off x="-6325609" y="-968319"/>
          <a:ext cx="7535006" cy="7535006"/>
        </a:xfrm>
        <a:prstGeom prst="blockArc">
          <a:avLst>
            <a:gd name="adj1" fmla="val 18900000"/>
            <a:gd name="adj2" fmla="val 2700000"/>
            <a:gd name="adj3" fmla="val 287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675E3-B322-43FD-8DDE-ECDA373E6960}">
      <dsp:nvSpPr>
        <dsp:cNvPr id="0" name=""/>
        <dsp:cNvSpPr/>
      </dsp:nvSpPr>
      <dsp:spPr>
        <a:xfrm>
          <a:off x="392725" y="254501"/>
          <a:ext cx="6391298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Önkormányzati adó rendszer</a:t>
          </a:r>
        </a:p>
      </dsp:txBody>
      <dsp:txXfrm>
        <a:off x="392725" y="254501"/>
        <a:ext cx="6391298" cy="508779"/>
      </dsp:txXfrm>
    </dsp:sp>
    <dsp:sp modelId="{F291F4B7-98C2-4FD8-B855-71BECFA57264}">
      <dsp:nvSpPr>
        <dsp:cNvPr id="0" name=""/>
        <dsp:cNvSpPr/>
      </dsp:nvSpPr>
      <dsp:spPr>
        <a:xfrm>
          <a:off x="74738" y="190904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CFCE75-7AF0-4D1F-854D-3E58A7F590DA}">
      <dsp:nvSpPr>
        <dsp:cNvPr id="0" name=""/>
        <dsp:cNvSpPr/>
      </dsp:nvSpPr>
      <dsp:spPr>
        <a:xfrm>
          <a:off x="853471" y="1018119"/>
          <a:ext cx="5930552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Gazdálkodási rendszer</a:t>
          </a:r>
          <a:endParaRPr lang="hu-HU" sz="1600" kern="1200" dirty="0"/>
        </a:p>
      </dsp:txBody>
      <dsp:txXfrm>
        <a:off x="853471" y="1018119"/>
        <a:ext cx="5930552" cy="508779"/>
      </dsp:txXfrm>
    </dsp:sp>
    <dsp:sp modelId="{06670133-E72F-4BCE-AEB9-97F381C44196}">
      <dsp:nvSpPr>
        <dsp:cNvPr id="0" name=""/>
        <dsp:cNvSpPr/>
      </dsp:nvSpPr>
      <dsp:spPr>
        <a:xfrm>
          <a:off x="535483" y="954521"/>
          <a:ext cx="635974" cy="635974"/>
        </a:xfrm>
        <a:prstGeom prst="ellipse">
          <a:avLst/>
        </a:prstGeom>
        <a:solidFill>
          <a:schemeClr val="bg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454256-5A60-45FF-A801-D324A4B6FBE1}">
      <dsp:nvSpPr>
        <dsp:cNvPr id="0" name=""/>
        <dsp:cNvSpPr/>
      </dsp:nvSpPr>
      <dsp:spPr>
        <a:xfrm>
          <a:off x="1105957" y="1781176"/>
          <a:ext cx="5678066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Iratkezelő rendszer</a:t>
          </a:r>
          <a:endParaRPr lang="hu-HU" sz="1600" kern="1200" dirty="0"/>
        </a:p>
      </dsp:txBody>
      <dsp:txXfrm>
        <a:off x="1105957" y="1781176"/>
        <a:ext cx="5678066" cy="508779"/>
      </dsp:txXfrm>
    </dsp:sp>
    <dsp:sp modelId="{B4950D7B-EE2A-4368-94EE-CA38B7BC74B7}">
      <dsp:nvSpPr>
        <dsp:cNvPr id="0" name=""/>
        <dsp:cNvSpPr/>
      </dsp:nvSpPr>
      <dsp:spPr>
        <a:xfrm>
          <a:off x="787970" y="1717579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BA8409-C20A-4C33-BFD2-ED3328BE1ACC}">
      <dsp:nvSpPr>
        <dsp:cNvPr id="0" name=""/>
        <dsp:cNvSpPr/>
      </dsp:nvSpPr>
      <dsp:spPr>
        <a:xfrm>
          <a:off x="1186574" y="2544794"/>
          <a:ext cx="5597449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Ingatlanvagyon-kataszter rendszer</a:t>
          </a:r>
          <a:endParaRPr lang="hu-HU" sz="1600" kern="1200" dirty="0"/>
        </a:p>
      </dsp:txBody>
      <dsp:txXfrm>
        <a:off x="1186574" y="2544794"/>
        <a:ext cx="5597449" cy="508779"/>
      </dsp:txXfrm>
    </dsp:sp>
    <dsp:sp modelId="{A6EE22F4-8B95-46B4-B77D-6A61FBF1078D}">
      <dsp:nvSpPr>
        <dsp:cNvPr id="0" name=""/>
        <dsp:cNvSpPr/>
      </dsp:nvSpPr>
      <dsp:spPr>
        <a:xfrm>
          <a:off x="868586" y="2481196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6A16F-AF43-42BE-BFE2-DD8BD57406F5}">
      <dsp:nvSpPr>
        <dsp:cNvPr id="0" name=""/>
        <dsp:cNvSpPr/>
      </dsp:nvSpPr>
      <dsp:spPr>
        <a:xfrm>
          <a:off x="1105957" y="3308411"/>
          <a:ext cx="5678066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Ipar- és kereskedelmi rendszer</a:t>
          </a:r>
          <a:endParaRPr lang="hu-HU" sz="1600" kern="1200" dirty="0"/>
        </a:p>
      </dsp:txBody>
      <dsp:txXfrm>
        <a:off x="1105957" y="3308411"/>
        <a:ext cx="5678066" cy="508779"/>
      </dsp:txXfrm>
    </dsp:sp>
    <dsp:sp modelId="{50F7228D-4C07-45A6-8C3F-3327CC38807F}">
      <dsp:nvSpPr>
        <dsp:cNvPr id="0" name=""/>
        <dsp:cNvSpPr/>
      </dsp:nvSpPr>
      <dsp:spPr>
        <a:xfrm>
          <a:off x="787970" y="3244814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41166-8A9D-4BFE-9A59-33D19D769DFE}">
      <dsp:nvSpPr>
        <dsp:cNvPr id="0" name=""/>
        <dsp:cNvSpPr/>
      </dsp:nvSpPr>
      <dsp:spPr>
        <a:xfrm>
          <a:off x="853471" y="4071469"/>
          <a:ext cx="5930552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Hagyatéki leltár rendszer</a:t>
          </a:r>
        </a:p>
      </dsp:txBody>
      <dsp:txXfrm>
        <a:off x="853471" y="4071469"/>
        <a:ext cx="5930552" cy="508779"/>
      </dsp:txXfrm>
    </dsp:sp>
    <dsp:sp modelId="{F33F8D8D-3C9B-4B54-BF34-EE1EC13B2A77}">
      <dsp:nvSpPr>
        <dsp:cNvPr id="0" name=""/>
        <dsp:cNvSpPr/>
      </dsp:nvSpPr>
      <dsp:spPr>
        <a:xfrm>
          <a:off x="535483" y="4007871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21DC3-C879-43CE-8E87-BFE81CDC9BE3}">
      <dsp:nvSpPr>
        <dsp:cNvPr id="0" name=""/>
        <dsp:cNvSpPr/>
      </dsp:nvSpPr>
      <dsp:spPr>
        <a:xfrm>
          <a:off x="392725" y="4835086"/>
          <a:ext cx="6391298" cy="5087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84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Önkormányzati települési portál rendszer, az elektronikus ügyintézési portál rendszer </a:t>
          </a:r>
          <a:endParaRPr lang="hu-HU" sz="1600" kern="1200" dirty="0"/>
        </a:p>
      </dsp:txBody>
      <dsp:txXfrm>
        <a:off x="392725" y="4835086"/>
        <a:ext cx="6391298" cy="508779"/>
      </dsp:txXfrm>
    </dsp:sp>
    <dsp:sp modelId="{682B54A5-15AD-4812-830B-D94DF7CBFAD2}">
      <dsp:nvSpPr>
        <dsp:cNvPr id="0" name=""/>
        <dsp:cNvSpPr/>
      </dsp:nvSpPr>
      <dsp:spPr>
        <a:xfrm>
          <a:off x="74738" y="4771489"/>
          <a:ext cx="635974" cy="6359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610BF-C018-477F-91E3-DE8121091F1F}">
      <dsp:nvSpPr>
        <dsp:cNvPr id="0" name=""/>
        <dsp:cNvSpPr/>
      </dsp:nvSpPr>
      <dsp:spPr>
        <a:xfrm>
          <a:off x="0" y="1712196"/>
          <a:ext cx="2883224" cy="2426806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Keretrendszer</a:t>
          </a:r>
          <a:endParaRPr lang="hu-HU" sz="2000" kern="1200" dirty="0"/>
        </a:p>
      </dsp:txBody>
      <dsp:txXfrm>
        <a:off x="545544" y="2280664"/>
        <a:ext cx="1792136" cy="1247428"/>
      </dsp:txXfrm>
    </dsp:sp>
    <dsp:sp modelId="{DA4EA1F5-3F34-430B-9A28-017DD8F1074E}">
      <dsp:nvSpPr>
        <dsp:cNvPr id="0" name=""/>
        <dsp:cNvSpPr/>
      </dsp:nvSpPr>
      <dsp:spPr>
        <a:xfrm>
          <a:off x="1058884" y="2363810"/>
          <a:ext cx="2228638" cy="2228638"/>
        </a:xfrm>
        <a:prstGeom prst="circularArrow">
          <a:avLst>
            <a:gd name="adj1" fmla="val 4878"/>
            <a:gd name="adj2" fmla="val 312630"/>
            <a:gd name="adj3" fmla="val 3065791"/>
            <a:gd name="adj4" fmla="val 15329309"/>
            <a:gd name="adj5" fmla="val 5691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09C7C-6F72-47E0-A2D6-05E350185D3C}">
      <dsp:nvSpPr>
        <dsp:cNvPr id="0" name=""/>
        <dsp:cNvSpPr/>
      </dsp:nvSpPr>
      <dsp:spPr>
        <a:xfrm>
          <a:off x="0" y="555384"/>
          <a:ext cx="847251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2E7C91-71D5-4B0E-88F4-4D1DBD8343FA}">
      <dsp:nvSpPr>
        <dsp:cNvPr id="0" name=""/>
        <dsp:cNvSpPr/>
      </dsp:nvSpPr>
      <dsp:spPr>
        <a:xfrm>
          <a:off x="423625" y="24023"/>
          <a:ext cx="7407396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168" tIns="0" rIns="224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ASP </a:t>
          </a: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Keret – törzsadat-kezelés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5503" y="75901"/>
        <a:ext cx="7303640" cy="958964"/>
      </dsp:txXfrm>
    </dsp:sp>
    <dsp:sp modelId="{0D7C74D7-DB0B-43E8-8E4A-0946F10DADB1}">
      <dsp:nvSpPr>
        <dsp:cNvPr id="0" name=""/>
        <dsp:cNvSpPr/>
      </dsp:nvSpPr>
      <dsp:spPr>
        <a:xfrm>
          <a:off x="0" y="2188344"/>
          <a:ext cx="847251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29F49E-B2F4-46F4-B2F0-81EBCB6F0F58}">
      <dsp:nvSpPr>
        <dsp:cNvPr id="0" name=""/>
        <dsp:cNvSpPr/>
      </dsp:nvSpPr>
      <dsp:spPr>
        <a:xfrm>
          <a:off x="423625" y="1656984"/>
          <a:ext cx="7462315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168" tIns="0" rIns="224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ASP.ADÓ – </a:t>
          </a:r>
          <a:r>
            <a:rPr lang="hu-HU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Iparker</a:t>
          </a: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(Adóból -&gt; szálláshely adatok), Hagyaték (elhalálozás jelzése), 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5503" y="1708862"/>
        <a:ext cx="7358559" cy="958964"/>
      </dsp:txXfrm>
    </dsp:sp>
    <dsp:sp modelId="{039ECA9D-9A01-4D6A-A5CA-A36E1C73FE79}">
      <dsp:nvSpPr>
        <dsp:cNvPr id="0" name=""/>
        <dsp:cNvSpPr/>
      </dsp:nvSpPr>
      <dsp:spPr>
        <a:xfrm>
          <a:off x="0" y="3821304"/>
          <a:ext cx="847251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D519AA-45E9-45F4-A929-62553E99B6D4}">
      <dsp:nvSpPr>
        <dsp:cNvPr id="0" name=""/>
        <dsp:cNvSpPr/>
      </dsp:nvSpPr>
      <dsp:spPr>
        <a:xfrm>
          <a:off x="423625" y="3289944"/>
          <a:ext cx="7431238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168" tIns="0" rIns="22416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 Irat – pl. tömeges iktatás hatékonyságának javítása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75503" y="3341822"/>
        <a:ext cx="7327482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538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538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0223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0223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832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832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832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832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0908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0908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0908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0908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425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39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538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538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53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2019.01.07.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952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90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90" y="1628802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2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  <p:sldLayoutId id="2147483671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3" y="836712"/>
            <a:ext cx="8496944" cy="21602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u-HU" sz="11500" dirty="0" err="1" smtClean="0"/>
              <a:t>Asp</a:t>
            </a:r>
            <a:r>
              <a:rPr lang="hu-HU" sz="11500" dirty="0" smtClean="0"/>
              <a:t> 2.0</a:t>
            </a:r>
            <a:endParaRPr lang="hu-HU" sz="115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3554E28B-A6A3-4E99-BACD-DF9A21599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5" y="5988946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539552" y="4077072"/>
            <a:ext cx="4419600" cy="14401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hu-HU" sz="1800" b="0" i="1" cap="none" dirty="0" smtClean="0"/>
              <a:t/>
            </a:r>
            <a:br>
              <a:rPr lang="hu-HU" sz="1800" b="0" i="1" cap="none" dirty="0" smtClean="0"/>
            </a:br>
            <a:r>
              <a:rPr lang="hu-HU" sz="1800" b="0" i="1" cap="none" dirty="0" smtClean="0"/>
              <a:t>Krucsó Balázs</a:t>
            </a:r>
          </a:p>
          <a:p>
            <a:r>
              <a:rPr lang="hu-HU" sz="1500" b="0" i="1" cap="none" dirty="0" smtClean="0"/>
              <a:t>Projektvezető</a:t>
            </a:r>
          </a:p>
          <a:p>
            <a:r>
              <a:rPr lang="hu-HU" sz="1500" b="0" i="1" cap="none" dirty="0" smtClean="0"/>
              <a:t>Magyar Államkincstár</a:t>
            </a:r>
            <a:endParaRPr lang="hu-HU" sz="2000" cap="none" dirty="0"/>
          </a:p>
          <a:p>
            <a:endParaRPr lang="hu-HU" sz="2000" b="0" cap="none" dirty="0"/>
          </a:p>
          <a:p>
            <a:r>
              <a:rPr lang="hu-HU" sz="2000" b="0" cap="none" dirty="0" smtClean="0"/>
              <a:t>2018. 12.05</a:t>
            </a:r>
            <a:endParaRPr lang="hu-HU" sz="2000" b="0" cap="none" dirty="0"/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Adó szakrendszer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5" name="Tartalom helye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ELÜGY szolgáltatások biztosítása (adóegyenleg lekérdezés, elektronikus bevallások benyújtása)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elektronikus kézbesítés biztosítása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folyamatos fejlesztések felhasználói igények alapján is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helyi irat interfész kialakítása (interfészes önkormányzatok esetében saját irat rendszerhez kapcsolódás), ehhez teszt felület biztosítása az érintett önkormányzatoknak</a:t>
            </a:r>
          </a:p>
          <a:p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Előttünk álló, illetve folyamatban lévő feladatok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5" name="Tartalom helye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896544"/>
          </a:xfrm>
        </p:spPr>
        <p:txBody>
          <a:bodyPr>
            <a:normAutofit/>
          </a:bodyPr>
          <a:lstStyle/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Megyei Jogú Városok és Fővárosi kerületek csatlakoztatása, oktatása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EFER megvalósítása (adótartozások online befizetése, elszámolása)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egyéb integrációs és funkcionális továbbfejlesztések</a:t>
            </a:r>
          </a:p>
          <a:p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1800" dirty="0" smtClean="0"/>
              <a:t>A legfontosabb adónemek bevallásainak feldolgozott adatai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9" name="Kép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9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1800" dirty="0" smtClean="0"/>
              <a:t>Ügykövetés és adóegyenleg lekérdezés funkciók használata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graphicFrame>
        <p:nvGraphicFramePr>
          <p:cNvPr id="11" name="Táblázat 10"/>
          <p:cNvGraphicFramePr>
            <a:graphicFrameLocks noGrp="1"/>
          </p:cNvGraphicFramePr>
          <p:nvPr/>
        </p:nvGraphicFramePr>
        <p:xfrm>
          <a:off x="2378167" y="2079498"/>
          <a:ext cx="4563194" cy="4589858"/>
        </p:xfrm>
        <a:graphic>
          <a:graphicData uri="http://schemas.openxmlformats.org/drawingml/2006/table">
            <a:tbl>
              <a:tblPr/>
              <a:tblGrid>
                <a:gridCol w="1284016"/>
                <a:gridCol w="1639589"/>
                <a:gridCol w="1639589"/>
              </a:tblGrid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 dirty="0">
                          <a:solidFill>
                            <a:srgbClr val="FFFFFF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Hónap</a:t>
                      </a:r>
                      <a:endParaRPr lang="hu-H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rgbClr val="FFFFFF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Ügykövetés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rgbClr val="FFFFFF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Adóegyenleg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2017 dec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8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hu-HU" sz="1100" dirty="0" err="1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jan</a:t>
                      </a:r>
                      <a:endParaRPr lang="hu-H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751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1 719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febr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1 312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2 969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márc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1 992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4 783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ápr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2 217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4 381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máj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8 239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21 145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jún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4 089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11 101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júl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2 912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6 644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aug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3 051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8 788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szept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4 376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23 507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okt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3 859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10 600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2018 nov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2 251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5 951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 Összesen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35 059</a:t>
                      </a:r>
                      <a:endParaRPr lang="hu-H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b="1" dirty="0">
                          <a:solidFill>
                            <a:srgbClr val="000000"/>
                          </a:solidFill>
                          <a:latin typeface="Liberation Sans"/>
                          <a:ea typeface="Times New Roman"/>
                          <a:cs typeface="Times New Roman"/>
                        </a:rPr>
                        <a:t>101 596</a:t>
                      </a:r>
                      <a:endParaRPr lang="hu-H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églalap 11"/>
          <p:cNvSpPr/>
          <p:nvPr/>
        </p:nvSpPr>
        <p:spPr>
          <a:xfrm>
            <a:off x="3342954" y="1343663"/>
            <a:ext cx="3624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2017.12.01 - 2018.11.20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5795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SzolgáltatásMenedzsment</a:t>
            </a:r>
            <a:r>
              <a:rPr lang="hu-HU" sz="1800" dirty="0" smtClean="0"/>
              <a:t> rendszer bevezetése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251520" y="1268761"/>
            <a:ext cx="8568952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napokban bevezetésre került az új bejelentő felület, melyen keresztül minden keretrendszerben arra jogosított felhasználó bejelentői jogokkal bír</a:t>
            </a:r>
          </a:p>
          <a:p>
            <a:pPr marL="0" indent="0">
              <a:buNone/>
            </a:pP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Bejelentés-kezelési </a:t>
            </a: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>modul </a:t>
            </a:r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bevezetése: 2018.12.01.</a:t>
            </a:r>
          </a:p>
          <a:p>
            <a:pPr marL="0" indent="0">
              <a:buNone/>
            </a:pP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>Kiemelten fontos belső lépések</a:t>
            </a:r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/>
            <a:endParaRPr lang="hu-H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L2 </a:t>
            </a: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>(szakmai megoldó) szintű feladatok szervezésére  vonatkozó döntés – a jelenlegi területi alapú munkaszervezés kockázatokat is hordoz az országosan egységes szolgáltatás megvalósítására </a:t>
            </a:r>
            <a:b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hu-H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Belső </a:t>
            </a:r>
            <a:r>
              <a:rPr lang="hu-HU" sz="1800" dirty="0">
                <a:latin typeface="Calibri" panose="020F0502020204030204" pitchFamily="34" charset="0"/>
                <a:cs typeface="Calibri" panose="020F0502020204030204" pitchFamily="34" charset="0"/>
              </a:rPr>
              <a:t>SLA meghatározása, kidolgozása (pl. mennyi a vállalt szolgáltatási ideje a bejelentések kategorizálásának, a megoldó kijelölésének, a hibák megoldásának, stb</a:t>
            </a:r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.)</a:t>
            </a:r>
            <a:endParaRPr lang="hu-H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cSATLAKOZTATÁS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251520" y="2529122"/>
            <a:ext cx="8568952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000" dirty="0" smtClean="0">
                <a:latin typeface="Calibri" pitchFamily="34" charset="0"/>
                <a:cs typeface="Calibri" pitchFamily="34" charset="0"/>
              </a:rPr>
              <a:t>A csatlakozási folyamat részeként a Magyar Államkincstár a Megyei Igazgatóságok munkatársainak bevonásával, széleskörű tájékoztatási kampányt, ezen belül fórumokat, bemutatókat tartott, számos esetben helyszíni látogatás keretén belül. </a:t>
            </a:r>
          </a:p>
          <a:p>
            <a:pPr marL="0" indent="0">
              <a:buNone/>
            </a:pPr>
            <a:endParaRPr lang="hu-H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oktatások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251520" y="2529122"/>
            <a:ext cx="8568952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A Magyar Államkincstár biztosította az ASP rendszer használatához szükséges képzéseket:</a:t>
            </a:r>
          </a:p>
          <a:p>
            <a:pPr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az előző, lezárt képzési időszak végéig </a:t>
            </a:r>
            <a:r>
              <a:rPr lang="hu-HU" sz="1800" b="1" dirty="0" smtClean="0">
                <a:latin typeface="Calibri" pitchFamily="34" charset="0"/>
                <a:cs typeface="Calibri" pitchFamily="34" charset="0"/>
              </a:rPr>
              <a:t>21 085 fő, 4 043 oktatási nap</a:t>
            </a:r>
            <a:r>
              <a:rPr lang="hu-H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endParaRPr lang="hu-H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Önkormányzati adattárház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7260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központosított feldolgozás és kezelés</a:t>
            </a: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egységes adatelemzési, döntés előkészítő és riportkészítési szolgáltatás a felhasználók számára. </a:t>
            </a:r>
          </a:p>
          <a:p>
            <a:pPr marL="0" indent="0"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támogatja az önkormányzati gazdálkodás felső kormányzati szintű ellenőrzési és monitoring tevékenységét,</a:t>
            </a:r>
          </a:p>
          <a:p>
            <a:pPr marL="0" indent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kielégíti az adó szakpolitikai adatigényeket,</a:t>
            </a:r>
          </a:p>
          <a:p>
            <a:pPr marL="0" indent="0"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egyszerűsíti és egységes, központi alapra helyezi az Önkormányzatok adatszolgáltatási és beszámolási kötelezettségeit, </a:t>
            </a:r>
          </a:p>
          <a:p>
            <a:pPr marL="0" indent="0"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vezetői információkkal és operatív döntéstámogatással szolgál az önkormányzatok számára.</a:t>
            </a:r>
          </a:p>
          <a:p>
            <a:pPr marL="0" indent="0">
              <a:buNone/>
            </a:pPr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9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="" xmlns:a16="http://schemas.microsoft.com/office/drawing/2014/main" id="{70B8238A-B0DB-4D27-BC84-AC0684110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Adattárház fejlesztés célja, forrásrendszerei és az </a:t>
            </a:r>
            <a:r>
              <a:rPr lang="hu-HU" sz="1800" dirty="0" err="1" smtClean="0">
                <a:latin typeface="Calibri" pitchFamily="34" charset="0"/>
                <a:cs typeface="Calibri" pitchFamily="34" charset="0"/>
              </a:rPr>
              <a:t>elmezési</a:t>
            </a:r>
            <a:r>
              <a:rPr lang="hu-HU" sz="1800" dirty="0" smtClean="0">
                <a:latin typeface="Calibri" pitchFamily="34" charset="0"/>
                <a:cs typeface="Calibri" pitchFamily="34" charset="0"/>
              </a:rPr>
              <a:t> lehetőségek bemutatása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 fejlesztési stratégia – prototípusok fejlesztése, agilis módszerek alkalmazás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Betöltési prototípus fejlesztése az interfész engedéllyel rendelkező önkormányzatok adattárház töltési képességének vizsgálatához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Az interfészes önkormányzatokkal és fejlesztőikkel történő kapcsolattartás módjai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 betöltési prototípus fejlesztésének  tapasztalatai, az adatminőség vizsgálatok és a rendszeresség fontossága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 fejlesztések további előrehaladása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Mintariportok bemutatása</a:t>
            </a:r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="" xmlns:a16="http://schemas.microsoft.com/office/drawing/2014/main" id="{38BC22D4-916F-4AE9-B08A-EAD2AD9FA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18</a:t>
            </a:fld>
            <a:endParaRPr lang="hu-HU"/>
          </a:p>
        </p:txBody>
      </p:sp>
      <p:sp>
        <p:nvSpPr>
          <p:cNvPr id="8" name="Cím 1">
            <a:extLst>
              <a:ext uri="{FF2B5EF4-FFF2-40B4-BE49-F238E27FC236}">
                <a16:creationId xmlns="" xmlns:a16="http://schemas.microsoft.com/office/drawing/2014/main" id="{0382AF41-846B-4D1B-99DD-3EDA327E8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222" y="44624"/>
            <a:ext cx="4700075" cy="936104"/>
          </a:xfrm>
        </p:spPr>
        <p:txBody>
          <a:bodyPr>
            <a:normAutofit/>
          </a:bodyPr>
          <a:lstStyle/>
          <a:p>
            <a:pPr algn="ctr"/>
            <a:r>
              <a:rPr lang="hu-HU" sz="1800" dirty="0"/>
              <a:t>Önkormányzati </a:t>
            </a:r>
            <a:r>
              <a:rPr lang="hu-HU" sz="1800" dirty="0" smtClean="0"/>
              <a:t>adattárház</a:t>
            </a:r>
            <a:endParaRPr lang="en-US" sz="1800" dirty="0"/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58C7438C-13ED-49C8-BB4A-F93700B74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0B700E-B077-47AF-A65C-A03F4D223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>
            <a:extLst>
              <a:ext uri="{FF2B5EF4-FFF2-40B4-BE49-F238E27FC236}">
                <a16:creationId xmlns="" xmlns:a16="http://schemas.microsoft.com/office/drawing/2014/main" id="{38BC22D4-916F-4AE9-B08A-EAD2AD9FA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19</a:t>
            </a:fld>
            <a:endParaRPr lang="hu-HU"/>
          </a:p>
        </p:txBody>
      </p:sp>
      <p:sp>
        <p:nvSpPr>
          <p:cNvPr id="8" name="Cím 1">
            <a:extLst>
              <a:ext uri="{FF2B5EF4-FFF2-40B4-BE49-F238E27FC236}">
                <a16:creationId xmlns="" xmlns:a16="http://schemas.microsoft.com/office/drawing/2014/main" id="{0382AF41-846B-4D1B-99DD-3EDA327E8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222" y="44624"/>
            <a:ext cx="4700075" cy="936104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Asp</a:t>
            </a:r>
            <a:r>
              <a:rPr lang="hu-HU" sz="1800" dirty="0" smtClean="0"/>
              <a:t> </a:t>
            </a:r>
            <a:endParaRPr lang="en-US" sz="1800" dirty="0"/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58C7438C-13ED-49C8-BB4A-F93700B74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0B700E-B077-47AF-A65C-A03F4D223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539552" y="2636912"/>
            <a:ext cx="81472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Természetesen a fejlesztések egy ilyen rendszernél nem állnak le a csatlakozást követően sem, amely folyamatos feladatot jelent a működésben részt vevő szervezetek számára. </a:t>
            </a:r>
          </a:p>
          <a:p>
            <a:pPr algn="just">
              <a:buNone/>
            </a:pPr>
            <a:endParaRPr lang="hu-HU" dirty="0" smtClean="0">
              <a:latin typeface="Calibri" pitchFamily="34" charset="0"/>
              <a:cs typeface="Calibri" pitchFamily="34" charset="0"/>
            </a:endParaRPr>
          </a:p>
          <a:p>
            <a:pPr algn="just">
              <a:buNone/>
            </a:pPr>
            <a:r>
              <a:rPr lang="hu-HU" dirty="0" smtClean="0">
                <a:latin typeface="Calibri" pitchFamily="34" charset="0"/>
                <a:cs typeface="Calibri" pitchFamily="34" charset="0"/>
              </a:rPr>
              <a:t>A Magyar Államkincstár működtető szervezetként igyekszik a legmagasabb szinten megfelelni a felhasználó elvárásainak, így biztosítani a napi munkavégzés feltételeit, figyelembe véve a jogszabályoknak való megfelelést.</a:t>
            </a:r>
            <a:endParaRPr lang="hu-HU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Asp</a:t>
            </a:r>
            <a:r>
              <a:rPr lang="hu-HU" sz="1800" dirty="0" smtClean="0"/>
              <a:t> kvíz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827584" y="1700808"/>
            <a:ext cx="691276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Az ASP projekt </a:t>
            </a:r>
            <a:r>
              <a:rPr lang="hu-HU" dirty="0" smtClean="0"/>
              <a:t>jóvoltából a mai napon két kvíz játékra kerül sor, amin értékes ajándékokat nyerhetnek.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A </a:t>
            </a:r>
            <a:r>
              <a:rPr lang="hu-HU" sz="2800" b="1" dirty="0" err="1" smtClean="0"/>
              <a:t>Kahoot</a:t>
            </a:r>
            <a:r>
              <a:rPr lang="hu-HU" sz="2800" b="1" dirty="0" smtClean="0"/>
              <a:t>!</a:t>
            </a:r>
            <a:r>
              <a:rPr lang="hu-HU" sz="2800" dirty="0" smtClean="0"/>
              <a:t> </a:t>
            </a:r>
            <a:r>
              <a:rPr lang="hu-HU" dirty="0" smtClean="0"/>
              <a:t>egy feleletválasztó alapú mobiltelefonos kvíz alkalmazás, regisztrációt nem igényel, letöltés után csupán ki kell választaniuk, hogy milyen célra szeretnék használni a programot (</a:t>
            </a:r>
            <a:r>
              <a:rPr lang="hu-HU" dirty="0" err="1" smtClean="0"/>
              <a:t>Social</a:t>
            </a:r>
            <a:r>
              <a:rPr lang="hu-HU" dirty="0" smtClean="0"/>
              <a:t>),  majd a vetélkedő előtt a kivetítőkön látható GAME PIN és egy tetszőlegesen választható felhasználónév (</a:t>
            </a:r>
            <a:r>
              <a:rPr lang="hu-HU" dirty="0" err="1" smtClean="0"/>
              <a:t>nickname</a:t>
            </a:r>
            <a:r>
              <a:rPr lang="hu-HU" dirty="0" smtClean="0"/>
              <a:t>) magadása után, már részt is tudnak venni a játékban. 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A kvíz játékok időpontjai:</a:t>
            </a:r>
          </a:p>
          <a:p>
            <a:pPr algn="ctr"/>
            <a:endParaRPr lang="hu-HU" dirty="0" smtClean="0"/>
          </a:p>
          <a:p>
            <a:pPr algn="ctr"/>
            <a:r>
              <a:rPr lang="hu-HU" b="1" dirty="0" smtClean="0"/>
              <a:t>Első kör: 14:15 Nagy előadó</a:t>
            </a:r>
            <a:endParaRPr lang="hu-HU" dirty="0" smtClean="0"/>
          </a:p>
          <a:p>
            <a:pPr algn="ctr"/>
            <a:r>
              <a:rPr lang="hu-HU" b="1" dirty="0" smtClean="0"/>
              <a:t>Második kör: 18:15 Gálavacsora helyszíne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Sok sikert kívánok és jó szórakozást!</a:t>
            </a:r>
          </a:p>
          <a:p>
            <a:pPr algn="ctr"/>
            <a:endParaRPr lang="hu-HU" dirty="0"/>
          </a:p>
        </p:txBody>
      </p:sp>
      <p:pic>
        <p:nvPicPr>
          <p:cNvPr id="16" name="Kép 15" descr="C:\Users\vraskob\Desktop\fekvo feher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949280"/>
            <a:ext cx="2699792" cy="908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Asp</a:t>
            </a:r>
            <a:r>
              <a:rPr lang="hu-HU" sz="1800" dirty="0" smtClean="0"/>
              <a:t> kvíz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14" name="Szövegdoboz 13"/>
          <p:cNvSpPr txBox="1"/>
          <p:nvPr/>
        </p:nvSpPr>
        <p:spPr>
          <a:xfrm>
            <a:off x="827584" y="1700808"/>
            <a:ext cx="691276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Az ASP projekt </a:t>
            </a:r>
            <a:r>
              <a:rPr lang="hu-HU" dirty="0" smtClean="0"/>
              <a:t>jóvoltából a mai napon két kvíz játékra kerül sor, amin értékes ajándékokat nyerhetnek.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A </a:t>
            </a:r>
            <a:r>
              <a:rPr lang="hu-HU" sz="2800" b="1" dirty="0" err="1" smtClean="0"/>
              <a:t>Kahoot</a:t>
            </a:r>
            <a:r>
              <a:rPr lang="hu-HU" sz="2800" b="1" dirty="0" smtClean="0"/>
              <a:t>!</a:t>
            </a:r>
            <a:r>
              <a:rPr lang="hu-HU" sz="2800" dirty="0" smtClean="0"/>
              <a:t> </a:t>
            </a:r>
            <a:r>
              <a:rPr lang="hu-HU" dirty="0" smtClean="0"/>
              <a:t>egy feleletválasztó alapú mobiltelefonos kvíz alkalmazás, regisztrációt nem igényel, letöltés után csupán ki kell választaniuk, hogy milyen célra szeretnék használni a programot (</a:t>
            </a:r>
            <a:r>
              <a:rPr lang="hu-HU" dirty="0" err="1" smtClean="0"/>
              <a:t>Social</a:t>
            </a:r>
            <a:r>
              <a:rPr lang="hu-HU" dirty="0" smtClean="0"/>
              <a:t>),  majd a vetélkedő előtt a kivetítőkön látható GAME PIN és egy tetszőlegesen választható felhasználónév (</a:t>
            </a:r>
            <a:r>
              <a:rPr lang="hu-HU" dirty="0" err="1" smtClean="0"/>
              <a:t>nickname</a:t>
            </a:r>
            <a:r>
              <a:rPr lang="hu-HU" dirty="0" smtClean="0"/>
              <a:t>) magadása után, már részt is tudnak venni a játékban. 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A kvíz játékok időpontjai:</a:t>
            </a:r>
          </a:p>
          <a:p>
            <a:pPr algn="ctr"/>
            <a:endParaRPr lang="hu-HU" dirty="0" smtClean="0"/>
          </a:p>
          <a:p>
            <a:pPr algn="ctr"/>
            <a:r>
              <a:rPr lang="hu-HU" b="1" dirty="0" smtClean="0"/>
              <a:t>Első kör: 14:15 Nagy előadó</a:t>
            </a:r>
            <a:endParaRPr lang="hu-HU" dirty="0" smtClean="0"/>
          </a:p>
          <a:p>
            <a:pPr algn="ctr"/>
            <a:r>
              <a:rPr lang="hu-HU" b="1" dirty="0" smtClean="0"/>
              <a:t>Második kör: 18:15 Gálavacsora helyszíne</a:t>
            </a:r>
          </a:p>
          <a:p>
            <a:pPr algn="ctr"/>
            <a:endParaRPr lang="hu-HU" dirty="0" smtClean="0"/>
          </a:p>
          <a:p>
            <a:pPr algn="ctr"/>
            <a:r>
              <a:rPr lang="hu-HU" dirty="0" smtClean="0"/>
              <a:t>Sok sikert kívánok és jó szórakozást!</a:t>
            </a:r>
          </a:p>
          <a:p>
            <a:pPr algn="ctr"/>
            <a:endParaRPr lang="hu-HU" dirty="0"/>
          </a:p>
        </p:txBody>
      </p:sp>
      <p:pic>
        <p:nvPicPr>
          <p:cNvPr id="16" name="Kép 15" descr="C:\Users\vraskob\Desktop\fekvo feher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949280"/>
            <a:ext cx="2699792" cy="908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2B026B01-E232-4192-9248-FEF16A69E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5" y="5988946"/>
            <a:ext cx="1152128" cy="4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err="1" smtClean="0"/>
              <a:t>Asp</a:t>
            </a:r>
            <a:r>
              <a:rPr lang="hu-HU" sz="1800" dirty="0" smtClean="0"/>
              <a:t> projekt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5162" y="1268760"/>
            <a:ext cx="5212658" cy="53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2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Az ASP rendszer bevezetésének ütemezése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24" name="Hatszög 23"/>
          <p:cNvSpPr/>
          <p:nvPr/>
        </p:nvSpPr>
        <p:spPr>
          <a:xfrm rot="5400000">
            <a:off x="1843566" y="3364864"/>
            <a:ext cx="2808314" cy="293658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tx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1" name="Hatszög 40"/>
          <p:cNvSpPr/>
          <p:nvPr/>
        </p:nvSpPr>
        <p:spPr>
          <a:xfrm rot="5400000">
            <a:off x="337150" y="1176737"/>
            <a:ext cx="2808314" cy="293658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3" name="Hatszög 42"/>
          <p:cNvSpPr/>
          <p:nvPr/>
        </p:nvSpPr>
        <p:spPr>
          <a:xfrm rot="5400000">
            <a:off x="3304145" y="1191724"/>
            <a:ext cx="2808314" cy="293658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6" name="Hatszög 45"/>
          <p:cNvSpPr/>
          <p:nvPr/>
        </p:nvSpPr>
        <p:spPr>
          <a:xfrm rot="5400000">
            <a:off x="6266831" y="1191724"/>
            <a:ext cx="2808314" cy="293658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9" name="Hatszög 48"/>
          <p:cNvSpPr/>
          <p:nvPr/>
        </p:nvSpPr>
        <p:spPr>
          <a:xfrm rot="5400000">
            <a:off x="4825931" y="3345070"/>
            <a:ext cx="2808314" cy="293658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349A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50197887"/>
              </p:ext>
            </p:extLst>
          </p:nvPr>
        </p:nvGraphicFramePr>
        <p:xfrm>
          <a:off x="2033718" y="1259632"/>
          <a:ext cx="6858762" cy="5598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55523403"/>
              </p:ext>
            </p:extLst>
          </p:nvPr>
        </p:nvGraphicFramePr>
        <p:xfrm>
          <a:off x="251520" y="924708"/>
          <a:ext cx="329436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97043" y="272754"/>
            <a:ext cx="1389759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9552" y="271482"/>
            <a:ext cx="1818202" cy="493222"/>
          </a:xfrm>
          <a:prstGeom prst="rect">
            <a:avLst/>
          </a:prstGeom>
        </p:spPr>
      </p:pic>
      <p:sp>
        <p:nvSpPr>
          <p:cNvPr id="11" name="Cím 3"/>
          <p:cNvSpPr txBox="1">
            <a:spLocks/>
          </p:cNvSpPr>
          <p:nvPr/>
        </p:nvSpPr>
        <p:spPr>
          <a:xfrm>
            <a:off x="2555777" y="315534"/>
            <a:ext cx="4412043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Az ASP rendszer elemei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1452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18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1688315"/>
              </p:ext>
            </p:extLst>
          </p:nvPr>
        </p:nvGraphicFramePr>
        <p:xfrm>
          <a:off x="419970" y="1556792"/>
          <a:ext cx="847251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Kép 6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7043" y="272754"/>
            <a:ext cx="1389759" cy="63596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552" y="271482"/>
            <a:ext cx="1818202" cy="493222"/>
          </a:xfrm>
          <a:prstGeom prst="rect">
            <a:avLst/>
          </a:prstGeom>
        </p:spPr>
      </p:pic>
      <p:sp>
        <p:nvSpPr>
          <p:cNvPr id="9" name="Cím 3"/>
          <p:cNvSpPr txBox="1">
            <a:spLocks/>
          </p:cNvSpPr>
          <p:nvPr/>
        </p:nvSpPr>
        <p:spPr>
          <a:xfrm>
            <a:off x="2555777" y="315534"/>
            <a:ext cx="4412043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Integrációs fejlesztések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591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Gazdálkodási szakrendszer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5" name="Tartalom helye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896544"/>
          </a:xfrm>
        </p:spPr>
        <p:txBody>
          <a:bodyPr>
            <a:normAutofit lnSpcReduction="10000"/>
          </a:bodyPr>
          <a:lstStyle/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2 994 önkormányzat csatlakoztatása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automatizált működés (automatikus és csoportos kontírozás kialakítása), ergonómiai fejlesztések, integrációs fejlesztések</a:t>
            </a:r>
          </a:p>
          <a:p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hu-HU" sz="1800" dirty="0" smtClean="0">
                <a:latin typeface="Calibri" pitchFamily="34" charset="0"/>
                <a:cs typeface="Calibri" pitchFamily="34" charset="0"/>
              </a:rPr>
              <a:t>Előttünk álló, illetve folyamatban lévő feladatok: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Megyei Jogú Városok és Fővárosi kerületek csatlakoztatása, oktatása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EFER megvalósítása (számlák befizetése, elszámolása)</a:t>
            </a:r>
          </a:p>
          <a:p>
            <a:pPr lvl="0"/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hu-HU" sz="1800" dirty="0" smtClean="0">
                <a:latin typeface="Calibri" pitchFamily="34" charset="0"/>
                <a:cs typeface="Calibri" pitchFamily="34" charset="0"/>
              </a:rPr>
              <a:t>elektronikus számla kibocsátása</a:t>
            </a:r>
          </a:p>
          <a:p>
            <a:pPr>
              <a:buNone/>
            </a:pPr>
            <a:r>
              <a:rPr lang="hu-HU" sz="1800" b="1" i="1" dirty="0" smtClean="0">
                <a:latin typeface="Calibri" pitchFamily="34" charset="0"/>
                <a:cs typeface="Calibri" pitchFamily="34" charset="0"/>
              </a:rPr>
              <a:t> </a:t>
            </a:r>
            <a:endParaRPr lang="hu-HU" sz="1800" dirty="0" smtClean="0">
              <a:latin typeface="Calibri" pitchFamily="34" charset="0"/>
              <a:cs typeface="Calibri" pitchFamily="34" charset="0"/>
            </a:endParaRPr>
          </a:p>
          <a:p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Iratkezelő szakrendszer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5" name="Tartalom helye 2"/>
          <p:cNvSpPr>
            <a:spLocks noGrp="1"/>
          </p:cNvSpPr>
          <p:nvPr>
            <p:ph idx="1"/>
          </p:nvPr>
        </p:nvSpPr>
        <p:spPr>
          <a:xfrm>
            <a:off x="395536" y="2276872"/>
            <a:ext cx="8424936" cy="4896544"/>
          </a:xfrm>
        </p:spPr>
        <p:txBody>
          <a:bodyPr>
            <a:normAutofit/>
          </a:bodyPr>
          <a:lstStyle/>
          <a:p>
            <a:r>
              <a:rPr lang="hu-HU" sz="1800" dirty="0" smtClean="0">
                <a:latin typeface="Calibri" pitchFamily="34" charset="0"/>
                <a:cs typeface="Calibri" pitchFamily="34" charset="0"/>
              </a:rPr>
              <a:t>A 2019-ben csatlakozó nagyvárosok közül 9 Megyei Jogú Város és kerület előrehozott csatlakozását biztosítottuk.</a:t>
            </a:r>
          </a:p>
          <a:p>
            <a:endParaRPr lang="hu-HU" sz="1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5777" y="44624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sz="1800" dirty="0" smtClean="0"/>
              <a:t>Adó szakrendszer</a:t>
            </a:r>
            <a:endParaRPr lang="hu-HU" sz="1800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38" name="Téglalap 37"/>
          <p:cNvSpPr/>
          <p:nvPr/>
        </p:nvSpPr>
        <p:spPr>
          <a:xfrm>
            <a:off x="1769017" y="4234375"/>
            <a:ext cx="2890747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2018. </a:t>
            </a:r>
            <a:r>
              <a:rPr lang="hu-HU" dirty="0" smtClean="0">
                <a:solidFill>
                  <a:schemeClr val="bg1"/>
                </a:solidFill>
              </a:rPr>
              <a:t>évben további </a:t>
            </a:r>
            <a:r>
              <a:rPr lang="hu-HU" sz="2500" b="1" dirty="0" smtClean="0">
                <a:solidFill>
                  <a:schemeClr val="bg1"/>
                </a:solidFill>
              </a:rPr>
              <a:t>1248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2" name="Téglalap 41"/>
          <p:cNvSpPr/>
          <p:nvPr/>
        </p:nvSpPr>
        <p:spPr>
          <a:xfrm>
            <a:off x="273016" y="1989994"/>
            <a:ext cx="2955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2015.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 pilot jelleggel </a:t>
            </a:r>
            <a:r>
              <a:rPr lang="hu-HU" b="1" dirty="0" smtClean="0">
                <a:solidFill>
                  <a:schemeClr val="bg1"/>
                </a:solidFill>
              </a:rPr>
              <a:t>55 </a:t>
            </a:r>
            <a:r>
              <a:rPr lang="hu-HU" dirty="0" smtClean="0">
                <a:solidFill>
                  <a:schemeClr val="bg1"/>
                </a:solidFill>
              </a:rPr>
              <a:t>önkormányzat a teljes portfólióval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4" name="Téglalap 43"/>
          <p:cNvSpPr/>
          <p:nvPr/>
        </p:nvSpPr>
        <p:spPr>
          <a:xfrm>
            <a:off x="3320898" y="1989994"/>
            <a:ext cx="276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2016.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</a:p>
          <a:p>
            <a:pPr algn="ctr"/>
            <a:r>
              <a:rPr lang="hu-HU" dirty="0" smtClean="0">
                <a:solidFill>
                  <a:schemeClr val="bg1"/>
                </a:solidFill>
              </a:rPr>
              <a:t>további </a:t>
            </a:r>
            <a:r>
              <a:rPr lang="hu-HU" b="1" dirty="0" smtClean="0">
                <a:solidFill>
                  <a:schemeClr val="bg1"/>
                </a:solidFill>
              </a:rPr>
              <a:t>44 </a:t>
            </a:r>
            <a:r>
              <a:rPr lang="hu-HU" dirty="0" smtClean="0">
                <a:solidFill>
                  <a:schemeClr val="bg1"/>
                </a:solidFill>
              </a:rPr>
              <a:t>önkormányzat  a gazdálkodási rendszerrel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7" name="Téglalap 46"/>
          <p:cNvSpPr/>
          <p:nvPr/>
        </p:nvSpPr>
        <p:spPr>
          <a:xfrm>
            <a:off x="6222375" y="1968415"/>
            <a:ext cx="291690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2017. </a:t>
            </a:r>
            <a:r>
              <a:rPr lang="hu-HU" dirty="0" smtClean="0">
                <a:solidFill>
                  <a:schemeClr val="bg1"/>
                </a:solidFill>
              </a:rPr>
              <a:t>évben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2500" b="1" dirty="0" smtClean="0">
                <a:solidFill>
                  <a:schemeClr val="bg1"/>
                </a:solidFill>
              </a:rPr>
              <a:t>1.648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dirty="0" smtClean="0">
                <a:solidFill>
                  <a:schemeClr val="bg1"/>
                </a:solidFill>
              </a:rPr>
              <a:t>önkormányzat </a:t>
            </a:r>
            <a:r>
              <a:rPr lang="hu-HU" b="1" dirty="0" smtClean="0">
                <a:solidFill>
                  <a:schemeClr val="bg1"/>
                </a:solidFill>
              </a:rPr>
              <a:t>gazdálkodás</a:t>
            </a:r>
            <a:r>
              <a:rPr lang="hu-HU" dirty="0" smtClean="0">
                <a:solidFill>
                  <a:schemeClr val="bg1"/>
                </a:solidFill>
              </a:rPr>
              <a:t>i és </a:t>
            </a:r>
            <a:r>
              <a:rPr lang="hu-HU" b="1" dirty="0" smtClean="0">
                <a:solidFill>
                  <a:schemeClr val="bg1"/>
                </a:solidFill>
              </a:rPr>
              <a:t>adó </a:t>
            </a:r>
            <a:r>
              <a:rPr lang="hu-HU" dirty="0" smtClean="0">
                <a:solidFill>
                  <a:schemeClr val="bg1"/>
                </a:solidFill>
              </a:rPr>
              <a:t>endszerrel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0" name="Téglalap 49"/>
          <p:cNvSpPr/>
          <p:nvPr/>
        </p:nvSpPr>
        <p:spPr>
          <a:xfrm>
            <a:off x="4900481" y="4227413"/>
            <a:ext cx="2674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2019. </a:t>
            </a:r>
            <a:r>
              <a:rPr lang="hu-HU" dirty="0" smtClean="0">
                <a:solidFill>
                  <a:schemeClr val="bg1"/>
                </a:solidFill>
              </a:rPr>
              <a:t>évben </a:t>
            </a:r>
            <a:r>
              <a:rPr lang="hu-HU" b="1" dirty="0" smtClean="0">
                <a:solidFill>
                  <a:schemeClr val="bg1"/>
                </a:solidFill>
              </a:rPr>
              <a:t>a nagy városok és a kerületek </a:t>
            </a:r>
            <a:r>
              <a:rPr lang="hu-HU" dirty="0" smtClean="0">
                <a:solidFill>
                  <a:schemeClr val="bg1"/>
                </a:solidFill>
              </a:rPr>
              <a:t>csatlakoznak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5" name="Tartalom helye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896544"/>
          </a:xfrm>
        </p:spPr>
        <p:txBody>
          <a:bodyPr>
            <a:normAutofit/>
          </a:bodyPr>
          <a:lstStyle/>
          <a:p>
            <a:pPr algn="just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Az önkormányzati ASP rendszerről szóló  257/2016. (VIII. 31.) Korm. rendelet 16. § (2) szerint az Adó rendszer esetében a csatlakozási időpontot megelőző év vonatkozásában a zárási, évváltási, adatszolgáltatási és beszámolási feladatokat a korábban alkalmazott szoftverrel kellett elvégezni</a:t>
            </a:r>
          </a:p>
          <a:p>
            <a:pPr algn="just"/>
            <a:endParaRPr lang="hu-H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Az ASP.ADÓ szakrendszert 2018.01.01-jével 1.261 önkormányzatnál kellett rendszercsatlakozással bevezetni, így már 2.994 önkormányzat használ </a:t>
            </a:r>
            <a:r>
              <a:rPr lang="hu-HU" sz="1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ASP.ADÓ-t</a:t>
            </a:r>
            <a:endParaRPr lang="hu-H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None/>
            </a:pPr>
            <a:endParaRPr lang="hu-H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csatlakoztatásra kijelölt időszak 2018 év 6-12. hete volt</a:t>
            </a:r>
          </a:p>
          <a:p>
            <a:pPr algn="just"/>
            <a:endParaRPr lang="hu-HU" sz="1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hu-H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 migráció során a Kincstár megyei igazgatóságai és az ASP Központ folyamatosan segítséget nyújtottak az önkormányzatok részére az ezzel kapcsolatos feladataik elvégzéséhez</a:t>
            </a:r>
          </a:p>
          <a:p>
            <a:endParaRPr lang="hu-HU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1491995251FF3A4788F88A2E2DFA4466" ma:contentTypeVersion="1" ma:contentTypeDescription="Új dokumentum létrehozása." ma:contentTypeScope="" ma:versionID="9eb88e60ca30b6e0bd588ffd2734a9a9">
  <xsd:schema xmlns:xsd="http://www.w3.org/2001/XMLSchema" xmlns:xs="http://www.w3.org/2001/XMLSchema" xmlns:p="http://schemas.microsoft.com/office/2006/metadata/properties" xmlns:ns2="b295d363-a9ec-4f64-86a3-4f1b8ffb56a6" targetNamespace="http://schemas.microsoft.com/office/2006/metadata/properties" ma:root="true" ma:fieldsID="f15d45c2287ebe264c6312c5422ca754" ns2:_="">
    <xsd:import namespace="b295d363-a9ec-4f64-86a3-4f1b8ffb56a6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95d363-a9ec-4f64-86a3-4f1b8ffb56a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9E2F6B-3831-48B7-94D7-C99BB9FC471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6A3CB26-815F-418E-A769-E0CEDECE2D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2E1B46-B129-4A68-9F1D-588D398255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95d363-a9ec-4f64-86a3-4f1b8ffb56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3526</TotalTime>
  <Words>1306</Words>
  <Application>Microsoft Office PowerPoint</Application>
  <PresentationFormat>Diavetítés a képernyőre (4:3 oldalarány)</PresentationFormat>
  <Paragraphs>271</Paragraphs>
  <Slides>21</Slides>
  <Notes>19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2" baseType="lpstr">
      <vt:lpstr>Office-téma</vt:lpstr>
      <vt:lpstr>Asp 2.0</vt:lpstr>
      <vt:lpstr>Asp kvíz</vt:lpstr>
      <vt:lpstr>Asp projekt</vt:lpstr>
      <vt:lpstr>Az ASP rendszer bevezetésének ütemezése</vt:lpstr>
      <vt:lpstr>PowerPoint bemutató</vt:lpstr>
      <vt:lpstr>PowerPoint bemutató</vt:lpstr>
      <vt:lpstr>Gazdálkodási szakrendszer</vt:lpstr>
      <vt:lpstr>Iratkezelő szakrendszer</vt:lpstr>
      <vt:lpstr>Adó szakrendszer</vt:lpstr>
      <vt:lpstr>Adó szakrendszer</vt:lpstr>
      <vt:lpstr>Előttünk álló, illetve folyamatban lévő feladatok</vt:lpstr>
      <vt:lpstr>A legfontosabb adónemek bevallásainak feldolgozott adatai</vt:lpstr>
      <vt:lpstr>Ügykövetés és adóegyenleg lekérdezés funkciók használata</vt:lpstr>
      <vt:lpstr>SzolgáltatásMenedzsment rendszer bevezetése</vt:lpstr>
      <vt:lpstr>cSATLAKOZTATÁS</vt:lpstr>
      <vt:lpstr>oktatások</vt:lpstr>
      <vt:lpstr>Önkormányzati adattárház</vt:lpstr>
      <vt:lpstr>Önkormányzati adattárház</vt:lpstr>
      <vt:lpstr>Asp </vt:lpstr>
      <vt:lpstr>Asp kvíz</vt:lpstr>
      <vt:lpstr>KÖSZÖNÖM 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Molnár Judit</cp:lastModifiedBy>
  <cp:revision>176</cp:revision>
  <cp:lastPrinted>2017-06-14T09:18:02Z</cp:lastPrinted>
  <dcterms:created xsi:type="dcterms:W3CDTF">2014-03-03T11:13:53Z</dcterms:created>
  <dcterms:modified xsi:type="dcterms:W3CDTF">2019-01-07T07:53:53Z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0x0101001491995251FF3A4788F88A2E2DFA4466</vt:lpwstr>
  </property>
</Properties>
</file>