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15"/>
  </p:notesMasterIdLst>
  <p:sldIdLst>
    <p:sldId id="256" r:id="rId2"/>
    <p:sldId id="280" r:id="rId3"/>
    <p:sldId id="297" r:id="rId4"/>
    <p:sldId id="364" r:id="rId5"/>
    <p:sldId id="309" r:id="rId6"/>
    <p:sldId id="308" r:id="rId7"/>
    <p:sldId id="311" r:id="rId8"/>
    <p:sldId id="365" r:id="rId9"/>
    <p:sldId id="366" r:id="rId10"/>
    <p:sldId id="361" r:id="rId11"/>
    <p:sldId id="368" r:id="rId12"/>
    <p:sldId id="367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9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78663" autoAdjust="0"/>
  </p:normalViewPr>
  <p:slideViewPr>
    <p:cSldViewPr snapToObjects="1">
      <p:cViewPr>
        <p:scale>
          <a:sx n="60" d="100"/>
          <a:sy n="60" d="100"/>
        </p:scale>
        <p:origin x="-1613" y="-6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9C667-0CC1-4B24-88AC-B3FBFAB266A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0E46040B-4908-4EE8-9948-3BBEFC260382}">
      <dgm:prSet phldrT="[Szöveg]"/>
      <dgm:spPr/>
      <dgm:t>
        <a:bodyPr/>
        <a:lstStyle/>
        <a:p>
          <a:r>
            <a:rPr lang="hu-HU" dirty="0" smtClean="0"/>
            <a:t>2017.01.01</a:t>
          </a:r>
          <a:endParaRPr lang="hu-HU" dirty="0"/>
        </a:p>
      </dgm:t>
    </dgm:pt>
    <dgm:pt modelId="{67CE60F9-EA59-48BB-8AD3-2E11FE028FAB}" type="parTrans" cxnId="{82E40B69-A92F-45F7-A0AF-61E8A4F6BC09}">
      <dgm:prSet/>
      <dgm:spPr/>
      <dgm:t>
        <a:bodyPr/>
        <a:lstStyle/>
        <a:p>
          <a:endParaRPr lang="hu-HU"/>
        </a:p>
      </dgm:t>
    </dgm:pt>
    <dgm:pt modelId="{15B90B64-F0D0-4380-9481-18921ECAAFE4}" type="sibTrans" cxnId="{82E40B69-A92F-45F7-A0AF-61E8A4F6BC09}">
      <dgm:prSet/>
      <dgm:spPr/>
      <dgm:t>
        <a:bodyPr/>
        <a:lstStyle/>
        <a:p>
          <a:endParaRPr lang="hu-HU"/>
        </a:p>
      </dgm:t>
    </dgm:pt>
    <dgm:pt modelId="{F0D9B04A-CE32-4102-BF80-A73B4A87C682}">
      <dgm:prSet phldrT="[Szöveg]"/>
      <dgm:spPr/>
      <dgm:t>
        <a:bodyPr/>
        <a:lstStyle/>
        <a:p>
          <a:r>
            <a:rPr lang="hu-HU" dirty="0" smtClean="0"/>
            <a:t>1654 önkormányzat a keretrendszerhez, az adórendszerhez és a gazdálkodási szakrendszerhez csatlakozott</a:t>
          </a:r>
          <a:endParaRPr lang="hu-HU" dirty="0"/>
        </a:p>
      </dgm:t>
    </dgm:pt>
    <dgm:pt modelId="{339AC249-16E3-4742-BC51-C19E13401794}" type="parTrans" cxnId="{797FD187-4926-4419-9AD4-576AE0B54EF1}">
      <dgm:prSet/>
      <dgm:spPr/>
      <dgm:t>
        <a:bodyPr/>
        <a:lstStyle/>
        <a:p>
          <a:endParaRPr lang="hu-HU"/>
        </a:p>
      </dgm:t>
    </dgm:pt>
    <dgm:pt modelId="{94483DF6-FF48-4209-B009-751C64AAE6B5}" type="sibTrans" cxnId="{797FD187-4926-4419-9AD4-576AE0B54EF1}">
      <dgm:prSet/>
      <dgm:spPr/>
      <dgm:t>
        <a:bodyPr/>
        <a:lstStyle/>
        <a:p>
          <a:endParaRPr lang="hu-HU"/>
        </a:p>
      </dgm:t>
    </dgm:pt>
    <dgm:pt modelId="{14918D32-1220-41ED-B9D1-1EF1E0E71E74}">
      <dgm:prSet phldrT="[Szöveg]"/>
      <dgm:spPr/>
      <dgm:t>
        <a:bodyPr/>
        <a:lstStyle/>
        <a:p>
          <a:r>
            <a:rPr lang="hu-HU" dirty="0" smtClean="0"/>
            <a:t>2018.01.01</a:t>
          </a:r>
          <a:endParaRPr lang="hu-HU" dirty="0"/>
        </a:p>
      </dgm:t>
    </dgm:pt>
    <dgm:pt modelId="{A05FFB2C-E25D-4E98-A397-C4B5E4DB7F13}" type="parTrans" cxnId="{FDDC47DA-F3C4-46BE-BCF5-CA387DD5FCE4}">
      <dgm:prSet/>
      <dgm:spPr/>
      <dgm:t>
        <a:bodyPr/>
        <a:lstStyle/>
        <a:p>
          <a:endParaRPr lang="hu-HU"/>
        </a:p>
      </dgm:t>
    </dgm:pt>
    <dgm:pt modelId="{9C8662BE-B7C2-4D2C-9BB8-ACC39C7E9093}" type="sibTrans" cxnId="{FDDC47DA-F3C4-46BE-BCF5-CA387DD5FCE4}">
      <dgm:prSet/>
      <dgm:spPr/>
      <dgm:t>
        <a:bodyPr/>
        <a:lstStyle/>
        <a:p>
          <a:endParaRPr lang="hu-HU"/>
        </a:p>
      </dgm:t>
    </dgm:pt>
    <dgm:pt modelId="{6BD6B1CC-027E-46EE-9C1B-DF4026E3D256}">
      <dgm:prSet phldrT="[Szöveg]"/>
      <dgm:spPr/>
      <dgm:t>
        <a:bodyPr/>
        <a:lstStyle/>
        <a:p>
          <a:r>
            <a:rPr lang="hu-HU" dirty="0" smtClean="0"/>
            <a:t>2994 önkormányzat az ASP minden szakrendszerét, 31 intézmény a keretrendszert és a gazdálkodási szakrendszert használja</a:t>
          </a:r>
          <a:endParaRPr lang="hu-HU" dirty="0"/>
        </a:p>
      </dgm:t>
    </dgm:pt>
    <dgm:pt modelId="{4F610CAF-3C23-4F2A-9534-4C054C375DF7}" type="parTrans" cxnId="{4CF9E98C-0A98-4B87-84F1-B0CC08F0A06F}">
      <dgm:prSet/>
      <dgm:spPr/>
      <dgm:t>
        <a:bodyPr/>
        <a:lstStyle/>
        <a:p>
          <a:endParaRPr lang="hu-HU"/>
        </a:p>
      </dgm:t>
    </dgm:pt>
    <dgm:pt modelId="{0EE04F73-79F7-4468-BAB9-90CCCEA3E0E5}" type="sibTrans" cxnId="{4CF9E98C-0A98-4B87-84F1-B0CC08F0A06F}">
      <dgm:prSet/>
      <dgm:spPr/>
      <dgm:t>
        <a:bodyPr/>
        <a:lstStyle/>
        <a:p>
          <a:endParaRPr lang="hu-HU"/>
        </a:p>
      </dgm:t>
    </dgm:pt>
    <dgm:pt modelId="{5E535F00-F3EE-45EA-BA6C-1C34C47D3407}">
      <dgm:prSet phldrT="[Szöveg]"/>
      <dgm:spPr/>
      <dgm:t>
        <a:bodyPr/>
        <a:lstStyle/>
        <a:p>
          <a:r>
            <a:rPr lang="hu-HU" dirty="0" smtClean="0"/>
            <a:t>2019.01.01</a:t>
          </a:r>
          <a:endParaRPr lang="hu-HU" dirty="0"/>
        </a:p>
      </dgm:t>
    </dgm:pt>
    <dgm:pt modelId="{7B6E8206-70B8-4D47-9E02-B6582067E619}" type="parTrans" cxnId="{37987203-69D6-4FBD-A6F6-5CA6B930E68A}">
      <dgm:prSet/>
      <dgm:spPr/>
      <dgm:t>
        <a:bodyPr/>
        <a:lstStyle/>
        <a:p>
          <a:endParaRPr lang="hu-HU"/>
        </a:p>
      </dgm:t>
    </dgm:pt>
    <dgm:pt modelId="{6C2A4C83-43DA-4FDC-A06F-C2C06C56121B}" type="sibTrans" cxnId="{37987203-69D6-4FBD-A6F6-5CA6B930E68A}">
      <dgm:prSet/>
      <dgm:spPr/>
      <dgm:t>
        <a:bodyPr/>
        <a:lstStyle/>
        <a:p>
          <a:endParaRPr lang="hu-HU"/>
        </a:p>
      </dgm:t>
    </dgm:pt>
    <dgm:pt modelId="{0BD2FE96-E376-4165-BE5F-68E61C8C1966}">
      <dgm:prSet phldrT="[Szöveg]"/>
      <dgm:spPr/>
      <dgm:t>
        <a:bodyPr/>
        <a:lstStyle/>
        <a:p>
          <a:r>
            <a:rPr lang="hu-HU" dirty="0" smtClean="0"/>
            <a:t>További 164 önkormányzat és 35 intézmény csatlakozik rendszercsatlakozással</a:t>
          </a:r>
          <a:endParaRPr lang="hu-HU" dirty="0"/>
        </a:p>
      </dgm:t>
    </dgm:pt>
    <dgm:pt modelId="{C1C05D70-2799-401C-8FC1-183A8598711E}" type="parTrans" cxnId="{8A04593C-49CD-4853-86D5-00EC69E6EFE1}">
      <dgm:prSet/>
      <dgm:spPr/>
      <dgm:t>
        <a:bodyPr/>
        <a:lstStyle/>
        <a:p>
          <a:endParaRPr lang="hu-HU"/>
        </a:p>
      </dgm:t>
    </dgm:pt>
    <dgm:pt modelId="{CEB51A29-6177-4D6D-BCF4-F1B27C590C59}" type="sibTrans" cxnId="{8A04593C-49CD-4853-86D5-00EC69E6EFE1}">
      <dgm:prSet/>
      <dgm:spPr/>
      <dgm:t>
        <a:bodyPr/>
        <a:lstStyle/>
        <a:p>
          <a:endParaRPr lang="hu-HU"/>
        </a:p>
      </dgm:t>
    </dgm:pt>
    <dgm:pt modelId="{911E1953-9939-4D71-8552-72A0B3B4A6C2}">
      <dgm:prSet phldrT="[Szöveg]"/>
      <dgm:spPr/>
      <dgm:t>
        <a:bodyPr/>
        <a:lstStyle/>
        <a:p>
          <a:r>
            <a:rPr lang="hu-HU" dirty="0" smtClean="0"/>
            <a:t>39 önkormányzat </a:t>
          </a:r>
          <a:r>
            <a:rPr lang="hu-HU" dirty="0" err="1" smtClean="0"/>
            <a:t>interfésszel</a:t>
          </a:r>
          <a:r>
            <a:rPr lang="hu-HU" dirty="0" smtClean="0"/>
            <a:t> (kerethez és adóhoz rendszercsatlakozással) </a:t>
          </a:r>
          <a:endParaRPr lang="hu-HU" dirty="0"/>
        </a:p>
      </dgm:t>
    </dgm:pt>
    <dgm:pt modelId="{AB6272BD-067A-4476-8D5E-369B43500DBB}" type="parTrans" cxnId="{581E9B15-8841-4C64-A9B7-E1161B441A8A}">
      <dgm:prSet/>
      <dgm:spPr/>
      <dgm:t>
        <a:bodyPr/>
        <a:lstStyle/>
        <a:p>
          <a:endParaRPr lang="hu-HU"/>
        </a:p>
      </dgm:t>
    </dgm:pt>
    <dgm:pt modelId="{CD193BCE-A29F-4C04-9E38-6A99548E0212}" type="sibTrans" cxnId="{581E9B15-8841-4C64-A9B7-E1161B441A8A}">
      <dgm:prSet/>
      <dgm:spPr/>
      <dgm:t>
        <a:bodyPr/>
        <a:lstStyle/>
        <a:p>
          <a:endParaRPr lang="hu-HU"/>
        </a:p>
      </dgm:t>
    </dgm:pt>
    <dgm:pt modelId="{443680C2-5DF4-4F78-824C-713F606D81BC}" type="pres">
      <dgm:prSet presAssocID="{5E69C667-0CC1-4B24-88AC-B3FBFAB266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5FDE756-701D-4670-9531-D7BCAF812A2E}" type="pres">
      <dgm:prSet presAssocID="{0E46040B-4908-4EE8-9948-3BBEFC260382}" presName="composite" presStyleCnt="0"/>
      <dgm:spPr/>
    </dgm:pt>
    <dgm:pt modelId="{4E766A3B-E1A8-445A-960A-6D8F9E8F57E2}" type="pres">
      <dgm:prSet presAssocID="{0E46040B-4908-4EE8-9948-3BBEFC26038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0F0B11D-C83E-446F-98C4-6F5D1F274159}" type="pres">
      <dgm:prSet presAssocID="{0E46040B-4908-4EE8-9948-3BBEFC26038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C3377F4-5B49-4FE9-914B-80EC763EF4F6}" type="pres">
      <dgm:prSet presAssocID="{15B90B64-F0D0-4380-9481-18921ECAAFE4}" presName="sp" presStyleCnt="0"/>
      <dgm:spPr/>
    </dgm:pt>
    <dgm:pt modelId="{F64A911F-3C6C-47EC-9B1C-265A81BE72E9}" type="pres">
      <dgm:prSet presAssocID="{14918D32-1220-41ED-B9D1-1EF1E0E71E74}" presName="composite" presStyleCnt="0"/>
      <dgm:spPr/>
    </dgm:pt>
    <dgm:pt modelId="{8D5D84DF-9B71-47F4-9BEB-740ED4AC0747}" type="pres">
      <dgm:prSet presAssocID="{14918D32-1220-41ED-B9D1-1EF1E0E71E7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9874688-C06D-4D47-95DE-439DBABE6321}" type="pres">
      <dgm:prSet presAssocID="{14918D32-1220-41ED-B9D1-1EF1E0E71E7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082BA73-62A0-4FD5-82FD-35E94F5A5679}" type="pres">
      <dgm:prSet presAssocID="{9C8662BE-B7C2-4D2C-9BB8-ACC39C7E9093}" presName="sp" presStyleCnt="0"/>
      <dgm:spPr/>
    </dgm:pt>
    <dgm:pt modelId="{4C07D924-C09E-467D-87B3-8EDE7543323C}" type="pres">
      <dgm:prSet presAssocID="{5E535F00-F3EE-45EA-BA6C-1C34C47D3407}" presName="composite" presStyleCnt="0"/>
      <dgm:spPr/>
    </dgm:pt>
    <dgm:pt modelId="{C5DA7D2F-E3AB-4CBA-9035-DDD69AAA734F}" type="pres">
      <dgm:prSet presAssocID="{5E535F00-F3EE-45EA-BA6C-1C34C47D340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327C33D-AA69-4573-B267-91EBC70E6B62}" type="pres">
      <dgm:prSet presAssocID="{5E535F00-F3EE-45EA-BA6C-1C34C47D340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78D77E2-0BB2-4BAF-975C-AA99198733B7}" type="presOf" srcId="{5E535F00-F3EE-45EA-BA6C-1C34C47D3407}" destId="{C5DA7D2F-E3AB-4CBA-9035-DDD69AAA734F}" srcOrd="0" destOrd="0" presId="urn:microsoft.com/office/officeart/2005/8/layout/chevron2"/>
    <dgm:cxn modelId="{D86E9C21-0F75-4900-A09B-D98ECB1B517E}" type="presOf" srcId="{14918D32-1220-41ED-B9D1-1EF1E0E71E74}" destId="{8D5D84DF-9B71-47F4-9BEB-740ED4AC0747}" srcOrd="0" destOrd="0" presId="urn:microsoft.com/office/officeart/2005/8/layout/chevron2"/>
    <dgm:cxn modelId="{1954AABE-80D7-43EC-B71E-9238D14EED74}" type="presOf" srcId="{0BD2FE96-E376-4165-BE5F-68E61C8C1966}" destId="{0327C33D-AA69-4573-B267-91EBC70E6B62}" srcOrd="0" destOrd="0" presId="urn:microsoft.com/office/officeart/2005/8/layout/chevron2"/>
    <dgm:cxn modelId="{4CF9E98C-0A98-4B87-84F1-B0CC08F0A06F}" srcId="{14918D32-1220-41ED-B9D1-1EF1E0E71E74}" destId="{6BD6B1CC-027E-46EE-9C1B-DF4026E3D256}" srcOrd="0" destOrd="0" parTransId="{4F610CAF-3C23-4F2A-9534-4C054C375DF7}" sibTransId="{0EE04F73-79F7-4468-BAB9-90CCCEA3E0E5}"/>
    <dgm:cxn modelId="{FDDC47DA-F3C4-46BE-BCF5-CA387DD5FCE4}" srcId="{5E69C667-0CC1-4B24-88AC-B3FBFAB266A3}" destId="{14918D32-1220-41ED-B9D1-1EF1E0E71E74}" srcOrd="1" destOrd="0" parTransId="{A05FFB2C-E25D-4E98-A397-C4B5E4DB7F13}" sibTransId="{9C8662BE-B7C2-4D2C-9BB8-ACC39C7E9093}"/>
    <dgm:cxn modelId="{EA199B6F-CF81-4DCE-A0C7-5BAF5382D85C}" type="presOf" srcId="{F0D9B04A-CE32-4102-BF80-A73B4A87C682}" destId="{10F0B11D-C83E-446F-98C4-6F5D1F274159}" srcOrd="0" destOrd="0" presId="urn:microsoft.com/office/officeart/2005/8/layout/chevron2"/>
    <dgm:cxn modelId="{82E40B69-A92F-45F7-A0AF-61E8A4F6BC09}" srcId="{5E69C667-0CC1-4B24-88AC-B3FBFAB266A3}" destId="{0E46040B-4908-4EE8-9948-3BBEFC260382}" srcOrd="0" destOrd="0" parTransId="{67CE60F9-EA59-48BB-8AD3-2E11FE028FAB}" sibTransId="{15B90B64-F0D0-4380-9481-18921ECAAFE4}"/>
    <dgm:cxn modelId="{37987203-69D6-4FBD-A6F6-5CA6B930E68A}" srcId="{5E69C667-0CC1-4B24-88AC-B3FBFAB266A3}" destId="{5E535F00-F3EE-45EA-BA6C-1C34C47D3407}" srcOrd="2" destOrd="0" parTransId="{7B6E8206-70B8-4D47-9E02-B6582067E619}" sibTransId="{6C2A4C83-43DA-4FDC-A06F-C2C06C56121B}"/>
    <dgm:cxn modelId="{581E9B15-8841-4C64-A9B7-E1161B441A8A}" srcId="{5E535F00-F3EE-45EA-BA6C-1C34C47D3407}" destId="{911E1953-9939-4D71-8552-72A0B3B4A6C2}" srcOrd="1" destOrd="0" parTransId="{AB6272BD-067A-4476-8D5E-369B43500DBB}" sibTransId="{CD193BCE-A29F-4C04-9E38-6A99548E0212}"/>
    <dgm:cxn modelId="{9BEF9163-320A-440E-B250-D1A6EDEB9ABB}" type="presOf" srcId="{6BD6B1CC-027E-46EE-9C1B-DF4026E3D256}" destId="{29874688-C06D-4D47-95DE-439DBABE6321}" srcOrd="0" destOrd="0" presId="urn:microsoft.com/office/officeart/2005/8/layout/chevron2"/>
    <dgm:cxn modelId="{31BED903-B5F1-4499-BACF-5FAD2EBF4144}" type="presOf" srcId="{911E1953-9939-4D71-8552-72A0B3B4A6C2}" destId="{0327C33D-AA69-4573-B267-91EBC70E6B62}" srcOrd="0" destOrd="1" presId="urn:microsoft.com/office/officeart/2005/8/layout/chevron2"/>
    <dgm:cxn modelId="{ABBB720F-B9C4-44D9-A978-EEC5BDAFCB3F}" type="presOf" srcId="{5E69C667-0CC1-4B24-88AC-B3FBFAB266A3}" destId="{443680C2-5DF4-4F78-824C-713F606D81BC}" srcOrd="0" destOrd="0" presId="urn:microsoft.com/office/officeart/2005/8/layout/chevron2"/>
    <dgm:cxn modelId="{797FD187-4926-4419-9AD4-576AE0B54EF1}" srcId="{0E46040B-4908-4EE8-9948-3BBEFC260382}" destId="{F0D9B04A-CE32-4102-BF80-A73B4A87C682}" srcOrd="0" destOrd="0" parTransId="{339AC249-16E3-4742-BC51-C19E13401794}" sibTransId="{94483DF6-FF48-4209-B009-751C64AAE6B5}"/>
    <dgm:cxn modelId="{38D16B62-90C1-4E3A-9B37-62EDCB3BDB65}" type="presOf" srcId="{0E46040B-4908-4EE8-9948-3BBEFC260382}" destId="{4E766A3B-E1A8-445A-960A-6D8F9E8F57E2}" srcOrd="0" destOrd="0" presId="urn:microsoft.com/office/officeart/2005/8/layout/chevron2"/>
    <dgm:cxn modelId="{8A04593C-49CD-4853-86D5-00EC69E6EFE1}" srcId="{5E535F00-F3EE-45EA-BA6C-1C34C47D3407}" destId="{0BD2FE96-E376-4165-BE5F-68E61C8C1966}" srcOrd="0" destOrd="0" parTransId="{C1C05D70-2799-401C-8FC1-183A8598711E}" sibTransId="{CEB51A29-6177-4D6D-BCF4-F1B27C590C59}"/>
    <dgm:cxn modelId="{E8E2892C-BE55-4C54-B854-7E394820CE50}" type="presParOf" srcId="{443680C2-5DF4-4F78-824C-713F606D81BC}" destId="{55FDE756-701D-4670-9531-D7BCAF812A2E}" srcOrd="0" destOrd="0" presId="urn:microsoft.com/office/officeart/2005/8/layout/chevron2"/>
    <dgm:cxn modelId="{C8892ECB-1716-4275-A756-BA18167D9286}" type="presParOf" srcId="{55FDE756-701D-4670-9531-D7BCAF812A2E}" destId="{4E766A3B-E1A8-445A-960A-6D8F9E8F57E2}" srcOrd="0" destOrd="0" presId="urn:microsoft.com/office/officeart/2005/8/layout/chevron2"/>
    <dgm:cxn modelId="{7D5A42EB-8BD9-485F-80C4-18F9992AF085}" type="presParOf" srcId="{55FDE756-701D-4670-9531-D7BCAF812A2E}" destId="{10F0B11D-C83E-446F-98C4-6F5D1F274159}" srcOrd="1" destOrd="0" presId="urn:microsoft.com/office/officeart/2005/8/layout/chevron2"/>
    <dgm:cxn modelId="{D32142B9-F05F-4B14-8AEE-58D8DE0BAF01}" type="presParOf" srcId="{443680C2-5DF4-4F78-824C-713F606D81BC}" destId="{EC3377F4-5B49-4FE9-914B-80EC763EF4F6}" srcOrd="1" destOrd="0" presId="urn:microsoft.com/office/officeart/2005/8/layout/chevron2"/>
    <dgm:cxn modelId="{BC2E65F1-FF7B-4228-A346-111733B14865}" type="presParOf" srcId="{443680C2-5DF4-4F78-824C-713F606D81BC}" destId="{F64A911F-3C6C-47EC-9B1C-265A81BE72E9}" srcOrd="2" destOrd="0" presId="urn:microsoft.com/office/officeart/2005/8/layout/chevron2"/>
    <dgm:cxn modelId="{945BE576-C773-4BAA-8ACA-791A1D06C35C}" type="presParOf" srcId="{F64A911F-3C6C-47EC-9B1C-265A81BE72E9}" destId="{8D5D84DF-9B71-47F4-9BEB-740ED4AC0747}" srcOrd="0" destOrd="0" presId="urn:microsoft.com/office/officeart/2005/8/layout/chevron2"/>
    <dgm:cxn modelId="{A6AF3B95-5368-42E1-B9B0-29005CD60878}" type="presParOf" srcId="{F64A911F-3C6C-47EC-9B1C-265A81BE72E9}" destId="{29874688-C06D-4D47-95DE-439DBABE6321}" srcOrd="1" destOrd="0" presId="urn:microsoft.com/office/officeart/2005/8/layout/chevron2"/>
    <dgm:cxn modelId="{137DD9AB-9BBE-4C1F-8BB2-38607013424F}" type="presParOf" srcId="{443680C2-5DF4-4F78-824C-713F606D81BC}" destId="{3082BA73-62A0-4FD5-82FD-35E94F5A5679}" srcOrd="3" destOrd="0" presId="urn:microsoft.com/office/officeart/2005/8/layout/chevron2"/>
    <dgm:cxn modelId="{11D40888-E5F7-4502-B48F-0B965A64486A}" type="presParOf" srcId="{443680C2-5DF4-4F78-824C-713F606D81BC}" destId="{4C07D924-C09E-467D-87B3-8EDE7543323C}" srcOrd="4" destOrd="0" presId="urn:microsoft.com/office/officeart/2005/8/layout/chevron2"/>
    <dgm:cxn modelId="{A4AB7B9C-83D0-4A34-A39A-8C9F657D6ACB}" type="presParOf" srcId="{4C07D924-C09E-467D-87B3-8EDE7543323C}" destId="{C5DA7D2F-E3AB-4CBA-9035-DDD69AAA734F}" srcOrd="0" destOrd="0" presId="urn:microsoft.com/office/officeart/2005/8/layout/chevron2"/>
    <dgm:cxn modelId="{75F1F0B7-D848-49EB-B23E-2EFD468981AA}" type="presParOf" srcId="{4C07D924-C09E-467D-87B3-8EDE7543323C}" destId="{0327C33D-AA69-4573-B267-91EBC70E6B6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2000" dirty="0" smtClean="0"/>
            <a:t>A csatlakoztatási folyamat során Keretrendszer tekintetében nem találkoztunk jelentős problémákkal.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000" dirty="0" smtClean="0"/>
            <a:t>A kéttényezős azonosítás (</a:t>
          </a:r>
          <a:r>
            <a:rPr lang="hu-HU" sz="2000" dirty="0" err="1" smtClean="0"/>
            <a:t>eSzemélyivel</a:t>
          </a:r>
          <a:r>
            <a:rPr lang="hu-HU" sz="2000" dirty="0" smtClean="0"/>
            <a:t> történő azonosítás) kikényszerítését követően jelentkeztek bejelentkezési/összerendelési problémák.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000" dirty="0" smtClean="0"/>
            <a:t>Az </a:t>
          </a:r>
          <a:r>
            <a:rPr lang="hu-HU" sz="2000" dirty="0" err="1" smtClean="0"/>
            <a:t>eSzemélyivel</a:t>
          </a:r>
          <a:r>
            <a:rPr lang="hu-HU" sz="2000" dirty="0" smtClean="0"/>
            <a:t> történő bejelentkezés kikényszerítését követően az ideiglenes engedély kérések száma megnövekedtek.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49DF800E-7879-4541-A40D-C66D5888DE14}">
      <dgm:prSet phldrT="[Szöveg]" custT="1"/>
      <dgm:spPr/>
      <dgm:t>
        <a:bodyPr/>
        <a:lstStyle/>
        <a:p>
          <a:r>
            <a:rPr lang="hu-HU" sz="2000" dirty="0" smtClean="0"/>
            <a:t>Az </a:t>
          </a:r>
          <a:r>
            <a:rPr lang="hu-HU" sz="2000" dirty="0" err="1" smtClean="0"/>
            <a:t>eSzemélyi</a:t>
          </a:r>
          <a:r>
            <a:rPr lang="hu-HU" sz="2000" dirty="0" smtClean="0"/>
            <a:t> bejelentkezések során már előfordult globális </a:t>
          </a:r>
          <a:r>
            <a:rPr lang="hu-HU" sz="2000" dirty="0" err="1" smtClean="0"/>
            <a:t>eID</a:t>
          </a:r>
          <a:r>
            <a:rPr lang="hu-HU" sz="2000" dirty="0" smtClean="0"/>
            <a:t> szerver hiba, amely miatt az </a:t>
          </a:r>
          <a:r>
            <a:rPr lang="hu-HU" sz="2000" dirty="0" err="1" smtClean="0"/>
            <a:t>eSzemélyivel</a:t>
          </a:r>
          <a:r>
            <a:rPr lang="hu-HU" sz="2000" dirty="0" smtClean="0"/>
            <a:t> történő </a:t>
          </a:r>
          <a:r>
            <a:rPr lang="hu-HU" sz="2000" dirty="0" err="1" smtClean="0"/>
            <a:t>authentikáció</a:t>
          </a:r>
          <a:r>
            <a:rPr lang="hu-HU" sz="2000" dirty="0" smtClean="0"/>
            <a:t> sikertelen volt, ami sürgős intézkedést követelt.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E460EDC-85CA-4E03-B557-1DD37922D679}" type="parTrans" cxnId="{1F808F7F-82AB-4773-AF40-43BFD79D2CC2}">
      <dgm:prSet/>
      <dgm:spPr/>
      <dgm:t>
        <a:bodyPr/>
        <a:lstStyle/>
        <a:p>
          <a:endParaRPr lang="hu-HU"/>
        </a:p>
      </dgm:t>
    </dgm:pt>
    <dgm:pt modelId="{F737D00B-18C4-4EDE-90F4-2C0227E593BC}" type="sibTrans" cxnId="{1F808F7F-82AB-4773-AF40-43BFD79D2CC2}">
      <dgm:prSet/>
      <dgm:spPr/>
      <dgm:t>
        <a:bodyPr/>
        <a:lstStyle/>
        <a:p>
          <a:endParaRPr lang="hu-HU"/>
        </a:p>
      </dgm:t>
    </dgm:pt>
    <dgm:pt modelId="{CCFCA2B8-20AD-4F53-BD55-08555A6516B3}" type="pres">
      <dgm:prSet presAssocID="{36CA361B-0FAB-458E-988B-A2FD628A9B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62D55675-CC4C-40CA-94B2-1333BDD4714F}" type="pres">
      <dgm:prSet presAssocID="{36CA361B-0FAB-458E-988B-A2FD628A9BB8}" presName="Name1" presStyleCnt="0"/>
      <dgm:spPr/>
      <dgm:t>
        <a:bodyPr/>
        <a:lstStyle/>
        <a:p>
          <a:endParaRPr lang="hu-HU"/>
        </a:p>
      </dgm:t>
    </dgm:pt>
    <dgm:pt modelId="{4D800248-9249-46E5-85D1-624CFFDE69E2}" type="pres">
      <dgm:prSet presAssocID="{36CA361B-0FAB-458E-988B-A2FD628A9BB8}" presName="cycle" presStyleCnt="0"/>
      <dgm:spPr/>
      <dgm:t>
        <a:bodyPr/>
        <a:lstStyle/>
        <a:p>
          <a:endParaRPr lang="hu-HU"/>
        </a:p>
      </dgm:t>
    </dgm:pt>
    <dgm:pt modelId="{3D627E9C-2022-46AA-8F46-FF818D809A7D}" type="pres">
      <dgm:prSet presAssocID="{36CA361B-0FAB-458E-988B-A2FD628A9BB8}" presName="srcNode" presStyleLbl="node1" presStyleIdx="0" presStyleCnt="4"/>
      <dgm:spPr/>
      <dgm:t>
        <a:bodyPr/>
        <a:lstStyle/>
        <a:p>
          <a:endParaRPr lang="hu-HU"/>
        </a:p>
      </dgm:t>
    </dgm:pt>
    <dgm:pt modelId="{04B989B7-5BF7-48AC-B3A6-8B962BF2F57C}" type="pres">
      <dgm:prSet presAssocID="{36CA361B-0FAB-458E-988B-A2FD628A9BB8}" presName="conn" presStyleLbl="parChTrans1D2" presStyleIdx="0" presStyleCnt="1"/>
      <dgm:spPr/>
      <dgm:t>
        <a:bodyPr/>
        <a:lstStyle/>
        <a:p>
          <a:endParaRPr lang="hu-HU"/>
        </a:p>
      </dgm:t>
    </dgm:pt>
    <dgm:pt modelId="{E8C54CEB-6E09-437B-9516-B15CC0D39279}" type="pres">
      <dgm:prSet presAssocID="{36CA361B-0FAB-458E-988B-A2FD628A9BB8}" presName="extraNode" presStyleLbl="node1" presStyleIdx="0" presStyleCnt="4"/>
      <dgm:spPr/>
      <dgm:t>
        <a:bodyPr/>
        <a:lstStyle/>
        <a:p>
          <a:endParaRPr lang="hu-HU"/>
        </a:p>
      </dgm:t>
    </dgm:pt>
    <dgm:pt modelId="{B03B7DB2-42E3-459D-998C-FA15AFA2F497}" type="pres">
      <dgm:prSet presAssocID="{36CA361B-0FAB-458E-988B-A2FD628A9BB8}" presName="dstNode" presStyleLbl="node1" presStyleIdx="0" presStyleCnt="4"/>
      <dgm:spPr/>
      <dgm:t>
        <a:bodyPr/>
        <a:lstStyle/>
        <a:p>
          <a:endParaRPr lang="hu-HU"/>
        </a:p>
      </dgm:t>
    </dgm:pt>
    <dgm:pt modelId="{70AAA1DA-B809-44B3-B276-6911A08F46CF}" type="pres">
      <dgm:prSet presAssocID="{3457EFF9-C4CC-4FAD-9119-5082A15437C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EFCCAC-F12B-45E6-91C2-B8DE7360A25D}" type="pres">
      <dgm:prSet presAssocID="{3457EFF9-C4CC-4FAD-9119-5082A15437C1}" presName="accent_1" presStyleCnt="0"/>
      <dgm:spPr/>
      <dgm:t>
        <a:bodyPr/>
        <a:lstStyle/>
        <a:p>
          <a:endParaRPr lang="hu-HU"/>
        </a:p>
      </dgm:t>
    </dgm:pt>
    <dgm:pt modelId="{5C8EB873-F0F1-486A-AA81-C26562CC78A7}" type="pres">
      <dgm:prSet presAssocID="{3457EFF9-C4CC-4FAD-9119-5082A15437C1}" presName="accentRepeatNode" presStyleLbl="solidFgAcc1" presStyleIdx="0" presStyleCnt="4"/>
      <dgm:spPr/>
      <dgm:t>
        <a:bodyPr/>
        <a:lstStyle/>
        <a:p>
          <a:endParaRPr lang="hu-HU"/>
        </a:p>
      </dgm:t>
    </dgm:pt>
    <dgm:pt modelId="{F1E80BF4-1AC8-4E34-903A-F1EE28415105}" type="pres">
      <dgm:prSet presAssocID="{AA343E87-2EF4-473B-8D0F-28F89747C5D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738B752-A8A0-46C5-9D7D-1787E35A1E6C}" type="pres">
      <dgm:prSet presAssocID="{AA343E87-2EF4-473B-8D0F-28F89747C5D8}" presName="accent_2" presStyleCnt="0"/>
      <dgm:spPr/>
      <dgm:t>
        <a:bodyPr/>
        <a:lstStyle/>
        <a:p>
          <a:endParaRPr lang="hu-HU"/>
        </a:p>
      </dgm:t>
    </dgm:pt>
    <dgm:pt modelId="{74BB2FAD-07E6-4897-ADAF-BF5AFAAEFB2B}" type="pres">
      <dgm:prSet presAssocID="{AA343E87-2EF4-473B-8D0F-28F89747C5D8}" presName="accentRepeatNode" presStyleLbl="solidFgAcc1" presStyleIdx="1" presStyleCnt="4"/>
      <dgm:spPr/>
      <dgm:t>
        <a:bodyPr/>
        <a:lstStyle/>
        <a:p>
          <a:endParaRPr lang="hu-HU"/>
        </a:p>
      </dgm:t>
    </dgm:pt>
    <dgm:pt modelId="{2C6158AC-EC09-4256-BD24-47BCC9370E06}" type="pres">
      <dgm:prSet presAssocID="{D8D4814C-643F-4FAA-8E34-E9664305F6E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848AA2-8D74-4B5D-A20F-1731ACE618CB}" type="pres">
      <dgm:prSet presAssocID="{D8D4814C-643F-4FAA-8E34-E9664305F6E7}" presName="accent_3" presStyleCnt="0"/>
      <dgm:spPr/>
      <dgm:t>
        <a:bodyPr/>
        <a:lstStyle/>
        <a:p>
          <a:endParaRPr lang="hu-HU"/>
        </a:p>
      </dgm:t>
    </dgm:pt>
    <dgm:pt modelId="{E8C0DB19-3FBD-47CF-BBC4-61F2C4F3125E}" type="pres">
      <dgm:prSet presAssocID="{D8D4814C-643F-4FAA-8E34-E9664305F6E7}" presName="accentRepeatNode" presStyleLbl="solidFgAcc1" presStyleIdx="2" presStyleCnt="4"/>
      <dgm:spPr/>
      <dgm:t>
        <a:bodyPr/>
        <a:lstStyle/>
        <a:p>
          <a:endParaRPr lang="hu-HU"/>
        </a:p>
      </dgm:t>
    </dgm:pt>
    <dgm:pt modelId="{7225A44F-9E08-4E54-99A6-72F0B8A11EA2}" type="pres">
      <dgm:prSet presAssocID="{49DF800E-7879-4541-A40D-C66D5888DE1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9399B6-146C-442A-81A9-4BA964E6CF29}" type="pres">
      <dgm:prSet presAssocID="{49DF800E-7879-4541-A40D-C66D5888DE14}" presName="accent_4" presStyleCnt="0"/>
      <dgm:spPr/>
    </dgm:pt>
    <dgm:pt modelId="{BC724155-FE0F-4E90-891D-68069B58A80D}" type="pres">
      <dgm:prSet presAssocID="{49DF800E-7879-4541-A40D-C66D5888DE14}" presName="accentRepeatNode" presStyleLbl="solidFgAcc1" presStyleIdx="3" presStyleCnt="4"/>
      <dgm:spPr/>
    </dgm:pt>
  </dgm:ptLst>
  <dgm:cxnLst>
    <dgm:cxn modelId="{861819FE-057D-4F35-97E1-3812388E4C4B}" type="presOf" srcId="{49DF800E-7879-4541-A40D-C66D5888DE14}" destId="{7225A44F-9E08-4E54-99A6-72F0B8A11EA2}" srcOrd="0" destOrd="0" presId="urn:microsoft.com/office/officeart/2008/layout/VerticalCurvedList"/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679104DE-81B4-46D9-AB8D-3EC7580D2EC2}" type="presOf" srcId="{36CA361B-0FAB-458E-988B-A2FD628A9BB8}" destId="{CCFCA2B8-20AD-4F53-BD55-08555A6516B3}" srcOrd="0" destOrd="0" presId="urn:microsoft.com/office/officeart/2008/layout/VerticalCurvedList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1F808F7F-82AB-4773-AF40-43BFD79D2CC2}" srcId="{36CA361B-0FAB-458E-988B-A2FD628A9BB8}" destId="{49DF800E-7879-4541-A40D-C66D5888DE14}" srcOrd="3" destOrd="0" parTransId="{BE460EDC-85CA-4E03-B557-1DD37922D679}" sibTransId="{F737D00B-18C4-4EDE-90F4-2C0227E593BC}"/>
    <dgm:cxn modelId="{AE888718-7D5C-42BD-846C-D88A37265C79}" type="presOf" srcId="{99D894C0-0B35-4B37-878F-D5ABBC04D568}" destId="{04B989B7-5BF7-48AC-B3A6-8B962BF2F57C}" srcOrd="0" destOrd="0" presId="urn:microsoft.com/office/officeart/2008/layout/VerticalCurvedList"/>
    <dgm:cxn modelId="{EECCA975-08A9-4C19-B50D-9A2A7DF0E03D}" type="presOf" srcId="{D8D4814C-643F-4FAA-8E34-E9664305F6E7}" destId="{2C6158AC-EC09-4256-BD24-47BCC9370E06}" srcOrd="0" destOrd="0" presId="urn:microsoft.com/office/officeart/2008/layout/VerticalCurvedList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E76EC192-51B2-45C8-8C18-06F9EFAAE294}" type="presOf" srcId="{AA343E87-2EF4-473B-8D0F-28F89747C5D8}" destId="{F1E80BF4-1AC8-4E34-903A-F1EE28415105}" srcOrd="0" destOrd="0" presId="urn:microsoft.com/office/officeart/2008/layout/VerticalCurvedList"/>
    <dgm:cxn modelId="{B1FA2336-5C9F-4BE4-9BDC-F1FDE968DEDE}" type="presOf" srcId="{3457EFF9-C4CC-4FAD-9119-5082A15437C1}" destId="{70AAA1DA-B809-44B3-B276-6911A08F46CF}" srcOrd="0" destOrd="0" presId="urn:microsoft.com/office/officeart/2008/layout/VerticalCurvedList"/>
    <dgm:cxn modelId="{D5B8E7E5-17F1-4C05-B2CB-8FDAF7332F7A}" type="presParOf" srcId="{CCFCA2B8-20AD-4F53-BD55-08555A6516B3}" destId="{62D55675-CC4C-40CA-94B2-1333BDD4714F}" srcOrd="0" destOrd="0" presId="urn:microsoft.com/office/officeart/2008/layout/VerticalCurvedList"/>
    <dgm:cxn modelId="{0D48F7FB-585F-4560-A96F-AAFA9E528236}" type="presParOf" srcId="{62D55675-CC4C-40CA-94B2-1333BDD4714F}" destId="{4D800248-9249-46E5-85D1-624CFFDE69E2}" srcOrd="0" destOrd="0" presId="urn:microsoft.com/office/officeart/2008/layout/VerticalCurvedList"/>
    <dgm:cxn modelId="{0C57843B-388A-427D-BA4D-32FBD87BDF6A}" type="presParOf" srcId="{4D800248-9249-46E5-85D1-624CFFDE69E2}" destId="{3D627E9C-2022-46AA-8F46-FF818D809A7D}" srcOrd="0" destOrd="0" presId="urn:microsoft.com/office/officeart/2008/layout/VerticalCurvedList"/>
    <dgm:cxn modelId="{798736D8-2069-4725-B519-1147BE8F238E}" type="presParOf" srcId="{4D800248-9249-46E5-85D1-624CFFDE69E2}" destId="{04B989B7-5BF7-48AC-B3A6-8B962BF2F57C}" srcOrd="1" destOrd="0" presId="urn:microsoft.com/office/officeart/2008/layout/VerticalCurvedList"/>
    <dgm:cxn modelId="{A00FAA5D-AB30-4FE1-89A4-06F49DF11216}" type="presParOf" srcId="{4D800248-9249-46E5-85D1-624CFFDE69E2}" destId="{E8C54CEB-6E09-437B-9516-B15CC0D39279}" srcOrd="2" destOrd="0" presId="urn:microsoft.com/office/officeart/2008/layout/VerticalCurvedList"/>
    <dgm:cxn modelId="{C563FFFB-1725-46E6-9B60-55C5474D0762}" type="presParOf" srcId="{4D800248-9249-46E5-85D1-624CFFDE69E2}" destId="{B03B7DB2-42E3-459D-998C-FA15AFA2F497}" srcOrd="3" destOrd="0" presId="urn:microsoft.com/office/officeart/2008/layout/VerticalCurvedList"/>
    <dgm:cxn modelId="{190B99E9-E3AE-4ADE-911F-AAF411B27DFB}" type="presParOf" srcId="{62D55675-CC4C-40CA-94B2-1333BDD4714F}" destId="{70AAA1DA-B809-44B3-B276-6911A08F46CF}" srcOrd="1" destOrd="0" presId="urn:microsoft.com/office/officeart/2008/layout/VerticalCurvedList"/>
    <dgm:cxn modelId="{AF3246E4-F4C7-4864-94BC-1F21B6C3EA17}" type="presParOf" srcId="{62D55675-CC4C-40CA-94B2-1333BDD4714F}" destId="{EBEFCCAC-F12B-45E6-91C2-B8DE7360A25D}" srcOrd="2" destOrd="0" presId="urn:microsoft.com/office/officeart/2008/layout/VerticalCurvedList"/>
    <dgm:cxn modelId="{FC3C1ADE-1257-4FB8-83D0-AA05F8F7529F}" type="presParOf" srcId="{EBEFCCAC-F12B-45E6-91C2-B8DE7360A25D}" destId="{5C8EB873-F0F1-486A-AA81-C26562CC78A7}" srcOrd="0" destOrd="0" presId="urn:microsoft.com/office/officeart/2008/layout/VerticalCurvedList"/>
    <dgm:cxn modelId="{4863354E-380A-4255-ACFA-46442BB59291}" type="presParOf" srcId="{62D55675-CC4C-40CA-94B2-1333BDD4714F}" destId="{F1E80BF4-1AC8-4E34-903A-F1EE28415105}" srcOrd="3" destOrd="0" presId="urn:microsoft.com/office/officeart/2008/layout/VerticalCurvedList"/>
    <dgm:cxn modelId="{69116CB3-BBEC-4A33-B120-64B51D39B2C8}" type="presParOf" srcId="{62D55675-CC4C-40CA-94B2-1333BDD4714F}" destId="{4738B752-A8A0-46C5-9D7D-1787E35A1E6C}" srcOrd="4" destOrd="0" presId="urn:microsoft.com/office/officeart/2008/layout/VerticalCurvedList"/>
    <dgm:cxn modelId="{28BA1733-6763-41FB-97CD-59EDC1317C6B}" type="presParOf" srcId="{4738B752-A8A0-46C5-9D7D-1787E35A1E6C}" destId="{74BB2FAD-07E6-4897-ADAF-BF5AFAAEFB2B}" srcOrd="0" destOrd="0" presId="urn:microsoft.com/office/officeart/2008/layout/VerticalCurvedList"/>
    <dgm:cxn modelId="{815B83D8-4413-4A32-B19B-1CF913F05D18}" type="presParOf" srcId="{62D55675-CC4C-40CA-94B2-1333BDD4714F}" destId="{2C6158AC-EC09-4256-BD24-47BCC9370E06}" srcOrd="5" destOrd="0" presId="urn:microsoft.com/office/officeart/2008/layout/VerticalCurvedList"/>
    <dgm:cxn modelId="{6B15224B-E2C0-4E4A-A84C-DAE585BD465E}" type="presParOf" srcId="{62D55675-CC4C-40CA-94B2-1333BDD4714F}" destId="{BD848AA2-8D74-4B5D-A20F-1731ACE618CB}" srcOrd="6" destOrd="0" presId="urn:microsoft.com/office/officeart/2008/layout/VerticalCurvedList"/>
    <dgm:cxn modelId="{97DD0ED7-0BBE-466D-89DB-9F4579033EB8}" type="presParOf" srcId="{BD848AA2-8D74-4B5D-A20F-1731ACE618CB}" destId="{E8C0DB19-3FBD-47CF-BBC4-61F2C4F3125E}" srcOrd="0" destOrd="0" presId="urn:microsoft.com/office/officeart/2008/layout/VerticalCurvedList"/>
    <dgm:cxn modelId="{54E2B346-5A26-4151-8833-F598F30AA594}" type="presParOf" srcId="{62D55675-CC4C-40CA-94B2-1333BDD4714F}" destId="{7225A44F-9E08-4E54-99A6-72F0B8A11EA2}" srcOrd="7" destOrd="0" presId="urn:microsoft.com/office/officeart/2008/layout/VerticalCurvedList"/>
    <dgm:cxn modelId="{D3C48FF9-628B-4188-83E2-C8CE5BACD042}" type="presParOf" srcId="{62D55675-CC4C-40CA-94B2-1333BDD4714F}" destId="{BD9399B6-146C-442A-81A9-4BA964E6CF29}" srcOrd="8" destOrd="0" presId="urn:microsoft.com/office/officeart/2008/layout/VerticalCurvedList"/>
    <dgm:cxn modelId="{C0F33BD3-1E8E-4649-8625-17D6BDF31D8A}" type="presParOf" srcId="{BD9399B6-146C-442A-81A9-4BA964E6CF29}" destId="{BC724155-FE0F-4E90-891D-68069B58A80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188798-D4FA-48C9-9B7C-A4137A95B27E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BA272294-F183-4FE3-A8C2-76E3B4FE0E2C}">
      <dgm:prSet phldrT="[Szöveg]"/>
      <dgm:spPr/>
      <dgm:t>
        <a:bodyPr/>
        <a:lstStyle/>
        <a:p>
          <a:r>
            <a:rPr lang="hu-HU" dirty="0" smtClean="0"/>
            <a:t>Beállítási, jogosultsági problémák</a:t>
          </a:r>
          <a:endParaRPr lang="hu-HU" dirty="0"/>
        </a:p>
      </dgm:t>
    </dgm:pt>
    <dgm:pt modelId="{71F14E5B-BCE5-4230-B3C9-6FBEDEE7D592}" type="parTrans" cxnId="{AB14E18F-24EC-4D8A-BC3D-DD15F48FB50D}">
      <dgm:prSet/>
      <dgm:spPr/>
      <dgm:t>
        <a:bodyPr/>
        <a:lstStyle/>
        <a:p>
          <a:endParaRPr lang="hu-HU"/>
        </a:p>
      </dgm:t>
    </dgm:pt>
    <dgm:pt modelId="{A270573F-3FA5-47C6-8EC0-81846BB01D36}" type="sibTrans" cxnId="{AB14E18F-24EC-4D8A-BC3D-DD15F48FB50D}">
      <dgm:prSet/>
      <dgm:spPr/>
      <dgm:t>
        <a:bodyPr/>
        <a:lstStyle/>
        <a:p>
          <a:endParaRPr lang="hu-HU"/>
        </a:p>
      </dgm:t>
    </dgm:pt>
    <dgm:pt modelId="{7A655FA9-6DF0-4B92-A02F-8BA5D88957D1}">
      <dgm:prSet phldrT="[Szöveg]"/>
      <dgm:spPr/>
      <dgm:t>
        <a:bodyPr/>
        <a:lstStyle/>
        <a:p>
          <a:r>
            <a:rPr lang="hu-HU" dirty="0" smtClean="0"/>
            <a:t>Szakrendszerek közötti integráció nem működik.</a:t>
          </a:r>
          <a:endParaRPr lang="hu-HU" dirty="0"/>
        </a:p>
      </dgm:t>
    </dgm:pt>
    <dgm:pt modelId="{236D2DE5-7D7D-4E08-8F1D-D68E1AE8B855}" type="parTrans" cxnId="{687F16BD-1F3F-48C8-A79E-D5C3E79444C9}">
      <dgm:prSet/>
      <dgm:spPr/>
      <dgm:t>
        <a:bodyPr/>
        <a:lstStyle/>
        <a:p>
          <a:endParaRPr lang="hu-HU"/>
        </a:p>
      </dgm:t>
    </dgm:pt>
    <dgm:pt modelId="{F6C07516-EF5C-4BB0-8C6C-D6D69E5501D5}" type="sibTrans" cxnId="{687F16BD-1F3F-48C8-A79E-D5C3E79444C9}">
      <dgm:prSet/>
      <dgm:spPr/>
      <dgm:t>
        <a:bodyPr/>
        <a:lstStyle/>
        <a:p>
          <a:endParaRPr lang="hu-HU"/>
        </a:p>
      </dgm:t>
    </dgm:pt>
    <dgm:pt modelId="{8385B09F-F7E9-4F2F-AD24-F8DD54D04F06}">
      <dgm:prSet phldrT="[Szöveg]"/>
      <dgm:spPr/>
      <dgm:t>
        <a:bodyPr/>
        <a:lstStyle/>
        <a:p>
          <a:r>
            <a:rPr lang="hu-HU" dirty="0" smtClean="0"/>
            <a:t>Közös hivatalok iratkezelése akadozik.</a:t>
          </a:r>
          <a:endParaRPr lang="hu-HU" dirty="0"/>
        </a:p>
      </dgm:t>
    </dgm:pt>
    <dgm:pt modelId="{96F3D47F-BF22-4C69-AD21-02C5F8A1D847}" type="parTrans" cxnId="{00D9D254-5DC3-4D28-96E1-0DCC9DC95E05}">
      <dgm:prSet/>
      <dgm:spPr/>
      <dgm:t>
        <a:bodyPr/>
        <a:lstStyle/>
        <a:p>
          <a:endParaRPr lang="hu-HU"/>
        </a:p>
      </dgm:t>
    </dgm:pt>
    <dgm:pt modelId="{C4467809-9AF2-4865-85F4-2E919976A63B}" type="sibTrans" cxnId="{00D9D254-5DC3-4D28-96E1-0DCC9DC95E05}">
      <dgm:prSet/>
      <dgm:spPr/>
      <dgm:t>
        <a:bodyPr/>
        <a:lstStyle/>
        <a:p>
          <a:endParaRPr lang="hu-HU"/>
        </a:p>
      </dgm:t>
    </dgm:pt>
    <dgm:pt modelId="{080BF5B7-2E13-4D75-ADAE-82B1948150C9}">
      <dgm:prSet phldrT="[Szöveg]"/>
      <dgm:spPr/>
      <dgm:t>
        <a:bodyPr/>
        <a:lstStyle/>
        <a:p>
          <a:r>
            <a:rPr lang="hu-HU" dirty="0" smtClean="0"/>
            <a:t>Elektronikus ügyintézés</a:t>
          </a:r>
          <a:endParaRPr lang="hu-HU" dirty="0"/>
        </a:p>
      </dgm:t>
    </dgm:pt>
    <dgm:pt modelId="{94B9C03D-9FCE-4FA7-939F-E285D3BAB35A}" type="parTrans" cxnId="{A4C71EB0-0664-4CE5-B20B-DBCF08DE6EC0}">
      <dgm:prSet/>
      <dgm:spPr/>
      <dgm:t>
        <a:bodyPr/>
        <a:lstStyle/>
        <a:p>
          <a:endParaRPr lang="hu-HU"/>
        </a:p>
      </dgm:t>
    </dgm:pt>
    <dgm:pt modelId="{1D0C4AB5-B4AB-43D0-AF8A-4FE986490445}" type="sibTrans" cxnId="{A4C71EB0-0664-4CE5-B20B-DBCF08DE6EC0}">
      <dgm:prSet/>
      <dgm:spPr/>
      <dgm:t>
        <a:bodyPr/>
        <a:lstStyle/>
        <a:p>
          <a:endParaRPr lang="hu-HU"/>
        </a:p>
      </dgm:t>
    </dgm:pt>
    <dgm:pt modelId="{E86C4B6B-7390-4178-9DCC-C872A2988693}">
      <dgm:prSet phldrT="[Szöveg]"/>
      <dgm:spPr/>
      <dgm:t>
        <a:bodyPr/>
        <a:lstStyle/>
        <a:p>
          <a:r>
            <a:rPr lang="hu-HU" dirty="0" smtClean="0"/>
            <a:t>Hivatali kapuk használata.</a:t>
          </a:r>
          <a:endParaRPr lang="hu-HU" dirty="0"/>
        </a:p>
      </dgm:t>
    </dgm:pt>
    <dgm:pt modelId="{FCA6BE8B-8A6E-4173-B58D-097CFC595D29}" type="parTrans" cxnId="{0558E9D1-3EBC-4922-8447-8E2F98734BCD}">
      <dgm:prSet/>
      <dgm:spPr/>
      <dgm:t>
        <a:bodyPr/>
        <a:lstStyle/>
        <a:p>
          <a:endParaRPr lang="hu-HU"/>
        </a:p>
      </dgm:t>
    </dgm:pt>
    <dgm:pt modelId="{03E89BC7-1D6A-436E-A70B-CF5C873A9625}" type="sibTrans" cxnId="{0558E9D1-3EBC-4922-8447-8E2F98734BCD}">
      <dgm:prSet/>
      <dgm:spPr/>
      <dgm:t>
        <a:bodyPr/>
        <a:lstStyle/>
        <a:p>
          <a:endParaRPr lang="hu-HU"/>
        </a:p>
      </dgm:t>
    </dgm:pt>
    <dgm:pt modelId="{2F0A0AB8-0D84-4BB4-9AC7-98E20ED4AE18}">
      <dgm:prSet phldrT="[Szöveg]"/>
      <dgm:spPr/>
      <dgm:t>
        <a:bodyPr/>
        <a:lstStyle/>
        <a:p>
          <a:r>
            <a:rPr lang="hu-HU" dirty="0" smtClean="0"/>
            <a:t>Többes aláírás biztosítása</a:t>
          </a:r>
          <a:endParaRPr lang="hu-HU" dirty="0"/>
        </a:p>
      </dgm:t>
    </dgm:pt>
    <dgm:pt modelId="{7C08554E-4E0B-466E-9450-272E3280D0C3}" type="parTrans" cxnId="{F6F9A2AC-761A-432A-B66D-8B78ACDE5B9C}">
      <dgm:prSet/>
      <dgm:spPr/>
      <dgm:t>
        <a:bodyPr/>
        <a:lstStyle/>
        <a:p>
          <a:endParaRPr lang="hu-HU"/>
        </a:p>
      </dgm:t>
    </dgm:pt>
    <dgm:pt modelId="{29A637A7-13E1-4D99-A5FC-EDE03B56598F}" type="sibTrans" cxnId="{F6F9A2AC-761A-432A-B66D-8B78ACDE5B9C}">
      <dgm:prSet/>
      <dgm:spPr/>
      <dgm:t>
        <a:bodyPr/>
        <a:lstStyle/>
        <a:p>
          <a:endParaRPr lang="hu-HU"/>
        </a:p>
      </dgm:t>
    </dgm:pt>
    <dgm:pt modelId="{6DEADF64-2B69-4ACC-A236-5D6AF3E24335}">
      <dgm:prSet phldrT="[Szöveg]"/>
      <dgm:spPr/>
      <dgm:t>
        <a:bodyPr/>
        <a:lstStyle/>
        <a:p>
          <a:r>
            <a:rPr lang="hu-HU" dirty="0" smtClean="0"/>
            <a:t>Több böngésző használata</a:t>
          </a:r>
          <a:endParaRPr lang="hu-HU" dirty="0"/>
        </a:p>
      </dgm:t>
    </dgm:pt>
    <dgm:pt modelId="{386F0EA8-EAC5-43DC-BEB7-5364A17F1CDB}" type="parTrans" cxnId="{F08973E3-4676-48E5-A480-B27E2BD9F2A6}">
      <dgm:prSet/>
      <dgm:spPr/>
      <dgm:t>
        <a:bodyPr/>
        <a:lstStyle/>
        <a:p>
          <a:endParaRPr lang="hu-HU"/>
        </a:p>
      </dgm:t>
    </dgm:pt>
    <dgm:pt modelId="{E08F77E5-7009-4AA2-8495-49E6B5E78034}" type="sibTrans" cxnId="{F08973E3-4676-48E5-A480-B27E2BD9F2A6}">
      <dgm:prSet/>
      <dgm:spPr/>
      <dgm:t>
        <a:bodyPr/>
        <a:lstStyle/>
        <a:p>
          <a:endParaRPr lang="hu-HU"/>
        </a:p>
      </dgm:t>
    </dgm:pt>
    <dgm:pt modelId="{B3969BB8-1851-4689-9927-A16B3AC4D7E8}">
      <dgm:prSet phldrT="[Szöveg]"/>
      <dgm:spPr/>
      <dgm:t>
        <a:bodyPr/>
        <a:lstStyle/>
        <a:p>
          <a:r>
            <a:rPr lang="hu-HU" dirty="0" smtClean="0"/>
            <a:t>Fejlesztés megvalósult. </a:t>
          </a:r>
          <a:endParaRPr lang="hu-HU" dirty="0"/>
        </a:p>
      </dgm:t>
    </dgm:pt>
    <dgm:pt modelId="{FAA879D9-3469-4ACE-A478-34068C326A2B}" type="parTrans" cxnId="{0A3868B4-73A3-4D14-B9A3-AA967CB8351A}">
      <dgm:prSet/>
      <dgm:spPr/>
      <dgm:t>
        <a:bodyPr/>
        <a:lstStyle/>
        <a:p>
          <a:endParaRPr lang="hu-HU"/>
        </a:p>
      </dgm:t>
    </dgm:pt>
    <dgm:pt modelId="{59E70819-B679-4C78-B989-9DA9B903B2C5}" type="sibTrans" cxnId="{0A3868B4-73A3-4D14-B9A3-AA967CB8351A}">
      <dgm:prSet/>
      <dgm:spPr/>
      <dgm:t>
        <a:bodyPr/>
        <a:lstStyle/>
        <a:p>
          <a:endParaRPr lang="hu-HU"/>
        </a:p>
      </dgm:t>
    </dgm:pt>
    <dgm:pt modelId="{33EE4C53-4603-4F23-94A1-3E99C611A9A3}">
      <dgm:prSet phldrT="[Szöveg]"/>
      <dgm:spPr/>
      <dgm:t>
        <a:bodyPr/>
        <a:lstStyle/>
        <a:p>
          <a:r>
            <a:rPr lang="hu-HU" dirty="0" smtClean="0"/>
            <a:t>Tesztelés alatt van.</a:t>
          </a:r>
          <a:endParaRPr lang="hu-HU" dirty="0"/>
        </a:p>
      </dgm:t>
    </dgm:pt>
    <dgm:pt modelId="{35D43799-9F00-4459-AB76-991CCF6D0B7E}" type="parTrans" cxnId="{5114300C-15EF-4B72-A5EC-E976FFF59154}">
      <dgm:prSet/>
      <dgm:spPr/>
      <dgm:t>
        <a:bodyPr/>
        <a:lstStyle/>
        <a:p>
          <a:endParaRPr lang="hu-HU"/>
        </a:p>
      </dgm:t>
    </dgm:pt>
    <dgm:pt modelId="{87036E54-6C02-4564-AFB1-BAA0187DA349}" type="sibTrans" cxnId="{5114300C-15EF-4B72-A5EC-E976FFF59154}">
      <dgm:prSet/>
      <dgm:spPr/>
      <dgm:t>
        <a:bodyPr/>
        <a:lstStyle/>
        <a:p>
          <a:endParaRPr lang="hu-HU"/>
        </a:p>
      </dgm:t>
    </dgm:pt>
    <dgm:pt modelId="{0BBE777C-FA97-4256-8592-0EE5B6DE502D}" type="pres">
      <dgm:prSet presAssocID="{6C188798-D4FA-48C9-9B7C-A4137A95B2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5B5C373A-AACC-49C0-B099-E45B6A1249A3}" type="pres">
      <dgm:prSet presAssocID="{6DEADF64-2B69-4ACC-A236-5D6AF3E24335}" presName="boxAndChildren" presStyleCnt="0"/>
      <dgm:spPr/>
    </dgm:pt>
    <dgm:pt modelId="{928A1B47-D5B3-4241-A646-9AC90D01E11C}" type="pres">
      <dgm:prSet presAssocID="{6DEADF64-2B69-4ACC-A236-5D6AF3E24335}" presName="parentTextBox" presStyleLbl="node1" presStyleIdx="0" presStyleCnt="3"/>
      <dgm:spPr/>
      <dgm:t>
        <a:bodyPr/>
        <a:lstStyle/>
        <a:p>
          <a:endParaRPr lang="hu-HU"/>
        </a:p>
      </dgm:t>
    </dgm:pt>
    <dgm:pt modelId="{6FCD504B-334A-44A7-A8A9-2AFBD33DF8F6}" type="pres">
      <dgm:prSet presAssocID="{6DEADF64-2B69-4ACC-A236-5D6AF3E24335}" presName="entireBox" presStyleLbl="node1" presStyleIdx="0" presStyleCnt="3"/>
      <dgm:spPr/>
      <dgm:t>
        <a:bodyPr/>
        <a:lstStyle/>
        <a:p>
          <a:endParaRPr lang="hu-HU"/>
        </a:p>
      </dgm:t>
    </dgm:pt>
    <dgm:pt modelId="{7AC32B5B-0F89-4E71-A231-6CEF513615C0}" type="pres">
      <dgm:prSet presAssocID="{6DEADF64-2B69-4ACC-A236-5D6AF3E24335}" presName="descendantBox" presStyleCnt="0"/>
      <dgm:spPr/>
    </dgm:pt>
    <dgm:pt modelId="{C986C50B-A5A9-4098-8AA3-E65978438EB6}" type="pres">
      <dgm:prSet presAssocID="{B3969BB8-1851-4689-9927-A16B3AC4D7E8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7A2C4D3-2E83-4B07-84E2-D3D795814DA9}" type="pres">
      <dgm:prSet presAssocID="{33EE4C53-4603-4F23-94A1-3E99C611A9A3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DD5A081-5225-49C9-AFE7-2C0DF0542898}" type="pres">
      <dgm:prSet presAssocID="{1D0C4AB5-B4AB-43D0-AF8A-4FE986490445}" presName="sp" presStyleCnt="0"/>
      <dgm:spPr/>
    </dgm:pt>
    <dgm:pt modelId="{D9A2A400-68AC-4CCE-95F2-574B9744E8CF}" type="pres">
      <dgm:prSet presAssocID="{080BF5B7-2E13-4D75-ADAE-82B1948150C9}" presName="arrowAndChildren" presStyleCnt="0"/>
      <dgm:spPr/>
    </dgm:pt>
    <dgm:pt modelId="{E33C3950-4B31-4293-927E-044D3CCFF51E}" type="pres">
      <dgm:prSet presAssocID="{080BF5B7-2E13-4D75-ADAE-82B1948150C9}" presName="parentTextArrow" presStyleLbl="node1" presStyleIdx="0" presStyleCnt="3"/>
      <dgm:spPr/>
      <dgm:t>
        <a:bodyPr/>
        <a:lstStyle/>
        <a:p>
          <a:endParaRPr lang="hu-HU"/>
        </a:p>
      </dgm:t>
    </dgm:pt>
    <dgm:pt modelId="{06E3CE1C-17D9-4FEA-9E80-68089CEE3957}" type="pres">
      <dgm:prSet presAssocID="{080BF5B7-2E13-4D75-ADAE-82B1948150C9}" presName="arrow" presStyleLbl="node1" presStyleIdx="1" presStyleCnt="3"/>
      <dgm:spPr/>
      <dgm:t>
        <a:bodyPr/>
        <a:lstStyle/>
        <a:p>
          <a:endParaRPr lang="hu-HU"/>
        </a:p>
      </dgm:t>
    </dgm:pt>
    <dgm:pt modelId="{A6D414B6-5DB7-46E6-83BE-229ED69728D3}" type="pres">
      <dgm:prSet presAssocID="{080BF5B7-2E13-4D75-ADAE-82B1948150C9}" presName="descendantArrow" presStyleCnt="0"/>
      <dgm:spPr/>
    </dgm:pt>
    <dgm:pt modelId="{653F47B3-69D3-4A38-98E4-B158A97D059F}" type="pres">
      <dgm:prSet presAssocID="{E86C4B6B-7390-4178-9DCC-C872A2988693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37687CB-739A-43EB-80A5-35A3709CF482}" type="pres">
      <dgm:prSet presAssocID="{2F0A0AB8-0D84-4BB4-9AC7-98E20ED4AE18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2A191DD-9C36-472C-A55F-86E809D92644}" type="pres">
      <dgm:prSet presAssocID="{A270573F-3FA5-47C6-8EC0-81846BB01D36}" presName="sp" presStyleCnt="0"/>
      <dgm:spPr/>
    </dgm:pt>
    <dgm:pt modelId="{7B623F08-9C87-4F10-8685-0DEA65D8893F}" type="pres">
      <dgm:prSet presAssocID="{BA272294-F183-4FE3-A8C2-76E3B4FE0E2C}" presName="arrowAndChildren" presStyleCnt="0"/>
      <dgm:spPr/>
    </dgm:pt>
    <dgm:pt modelId="{DA09B4BE-EF7E-4342-BB72-27232926B7A6}" type="pres">
      <dgm:prSet presAssocID="{BA272294-F183-4FE3-A8C2-76E3B4FE0E2C}" presName="parentTextArrow" presStyleLbl="node1" presStyleIdx="1" presStyleCnt="3"/>
      <dgm:spPr/>
      <dgm:t>
        <a:bodyPr/>
        <a:lstStyle/>
        <a:p>
          <a:endParaRPr lang="hu-HU"/>
        </a:p>
      </dgm:t>
    </dgm:pt>
    <dgm:pt modelId="{4503FF64-02BC-4FEA-B003-347A6D9C037A}" type="pres">
      <dgm:prSet presAssocID="{BA272294-F183-4FE3-A8C2-76E3B4FE0E2C}" presName="arrow" presStyleLbl="node1" presStyleIdx="2" presStyleCnt="3"/>
      <dgm:spPr/>
      <dgm:t>
        <a:bodyPr/>
        <a:lstStyle/>
        <a:p>
          <a:endParaRPr lang="hu-HU"/>
        </a:p>
      </dgm:t>
    </dgm:pt>
    <dgm:pt modelId="{962C1D04-C063-496A-8810-081743BF6EBD}" type="pres">
      <dgm:prSet presAssocID="{BA272294-F183-4FE3-A8C2-76E3B4FE0E2C}" presName="descendantArrow" presStyleCnt="0"/>
      <dgm:spPr/>
    </dgm:pt>
    <dgm:pt modelId="{BA801518-BC24-4237-864F-DB15D61133F0}" type="pres">
      <dgm:prSet presAssocID="{7A655FA9-6DF0-4B92-A02F-8BA5D88957D1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8E2FA27-28A2-41EA-A23D-D755C7711098}" type="pres">
      <dgm:prSet presAssocID="{8385B09F-F7E9-4F2F-AD24-F8DD54D04F06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F6F9A2AC-761A-432A-B66D-8B78ACDE5B9C}" srcId="{080BF5B7-2E13-4D75-ADAE-82B1948150C9}" destId="{2F0A0AB8-0D84-4BB4-9AC7-98E20ED4AE18}" srcOrd="1" destOrd="0" parTransId="{7C08554E-4E0B-466E-9450-272E3280D0C3}" sibTransId="{29A637A7-13E1-4D99-A5FC-EDE03B56598F}"/>
    <dgm:cxn modelId="{A4C71EB0-0664-4CE5-B20B-DBCF08DE6EC0}" srcId="{6C188798-D4FA-48C9-9B7C-A4137A95B27E}" destId="{080BF5B7-2E13-4D75-ADAE-82B1948150C9}" srcOrd="1" destOrd="0" parTransId="{94B9C03D-9FCE-4FA7-939F-E285D3BAB35A}" sibTransId="{1D0C4AB5-B4AB-43D0-AF8A-4FE986490445}"/>
    <dgm:cxn modelId="{3D5A60A2-14DB-4B72-92D2-788C2EE65DE9}" type="presOf" srcId="{6DEADF64-2B69-4ACC-A236-5D6AF3E24335}" destId="{6FCD504B-334A-44A7-A8A9-2AFBD33DF8F6}" srcOrd="1" destOrd="0" presId="urn:microsoft.com/office/officeart/2005/8/layout/process4"/>
    <dgm:cxn modelId="{0A3868B4-73A3-4D14-B9A3-AA967CB8351A}" srcId="{6DEADF64-2B69-4ACC-A236-5D6AF3E24335}" destId="{B3969BB8-1851-4689-9927-A16B3AC4D7E8}" srcOrd="0" destOrd="0" parTransId="{FAA879D9-3469-4ACE-A478-34068C326A2B}" sibTransId="{59E70819-B679-4C78-B989-9DA9B903B2C5}"/>
    <dgm:cxn modelId="{02798E62-EA14-49D2-9E1E-02CF1F703E99}" type="presOf" srcId="{6C188798-D4FA-48C9-9B7C-A4137A95B27E}" destId="{0BBE777C-FA97-4256-8592-0EE5B6DE502D}" srcOrd="0" destOrd="0" presId="urn:microsoft.com/office/officeart/2005/8/layout/process4"/>
    <dgm:cxn modelId="{0C2AB282-6CCA-403B-8E77-A18531610945}" type="presOf" srcId="{8385B09F-F7E9-4F2F-AD24-F8DD54D04F06}" destId="{48E2FA27-28A2-41EA-A23D-D755C7711098}" srcOrd="0" destOrd="0" presId="urn:microsoft.com/office/officeart/2005/8/layout/process4"/>
    <dgm:cxn modelId="{AF8B7A24-682E-4439-9CFA-21C9D86CF77A}" type="presOf" srcId="{B3969BB8-1851-4689-9927-A16B3AC4D7E8}" destId="{C986C50B-A5A9-4098-8AA3-E65978438EB6}" srcOrd="0" destOrd="0" presId="urn:microsoft.com/office/officeart/2005/8/layout/process4"/>
    <dgm:cxn modelId="{5114300C-15EF-4B72-A5EC-E976FFF59154}" srcId="{6DEADF64-2B69-4ACC-A236-5D6AF3E24335}" destId="{33EE4C53-4603-4F23-94A1-3E99C611A9A3}" srcOrd="1" destOrd="0" parTransId="{35D43799-9F00-4459-AB76-991CCF6D0B7E}" sibTransId="{87036E54-6C02-4564-AFB1-BAA0187DA349}"/>
    <dgm:cxn modelId="{87320613-414C-4717-92BB-4C7AC6BC26F0}" type="presOf" srcId="{080BF5B7-2E13-4D75-ADAE-82B1948150C9}" destId="{06E3CE1C-17D9-4FEA-9E80-68089CEE3957}" srcOrd="1" destOrd="0" presId="urn:microsoft.com/office/officeart/2005/8/layout/process4"/>
    <dgm:cxn modelId="{687F16BD-1F3F-48C8-A79E-D5C3E79444C9}" srcId="{BA272294-F183-4FE3-A8C2-76E3B4FE0E2C}" destId="{7A655FA9-6DF0-4B92-A02F-8BA5D88957D1}" srcOrd="0" destOrd="0" parTransId="{236D2DE5-7D7D-4E08-8F1D-D68E1AE8B855}" sibTransId="{F6C07516-EF5C-4BB0-8C6C-D6D69E5501D5}"/>
    <dgm:cxn modelId="{ECE772C4-2531-4FC0-BF3E-E07C1ED51FC3}" type="presOf" srcId="{6DEADF64-2B69-4ACC-A236-5D6AF3E24335}" destId="{928A1B47-D5B3-4241-A646-9AC90D01E11C}" srcOrd="0" destOrd="0" presId="urn:microsoft.com/office/officeart/2005/8/layout/process4"/>
    <dgm:cxn modelId="{A5B82563-02C9-467E-AEBC-203F9EECCF10}" type="presOf" srcId="{33EE4C53-4603-4F23-94A1-3E99C611A9A3}" destId="{D7A2C4D3-2E83-4B07-84E2-D3D795814DA9}" srcOrd="0" destOrd="0" presId="urn:microsoft.com/office/officeart/2005/8/layout/process4"/>
    <dgm:cxn modelId="{C772C887-9564-4F26-A5E7-843296BCD6FE}" type="presOf" srcId="{7A655FA9-6DF0-4B92-A02F-8BA5D88957D1}" destId="{BA801518-BC24-4237-864F-DB15D61133F0}" srcOrd="0" destOrd="0" presId="urn:microsoft.com/office/officeart/2005/8/layout/process4"/>
    <dgm:cxn modelId="{0065463A-7520-46C2-BA39-A749D96B8F27}" type="presOf" srcId="{BA272294-F183-4FE3-A8C2-76E3B4FE0E2C}" destId="{DA09B4BE-EF7E-4342-BB72-27232926B7A6}" srcOrd="0" destOrd="0" presId="urn:microsoft.com/office/officeart/2005/8/layout/process4"/>
    <dgm:cxn modelId="{00D9D254-5DC3-4D28-96E1-0DCC9DC95E05}" srcId="{BA272294-F183-4FE3-A8C2-76E3B4FE0E2C}" destId="{8385B09F-F7E9-4F2F-AD24-F8DD54D04F06}" srcOrd="1" destOrd="0" parTransId="{96F3D47F-BF22-4C69-AD21-02C5F8A1D847}" sibTransId="{C4467809-9AF2-4865-85F4-2E919976A63B}"/>
    <dgm:cxn modelId="{CCA34FE2-C3ED-41C5-97EB-466C5105E367}" type="presOf" srcId="{2F0A0AB8-0D84-4BB4-9AC7-98E20ED4AE18}" destId="{837687CB-739A-43EB-80A5-35A3709CF482}" srcOrd="0" destOrd="0" presId="urn:microsoft.com/office/officeart/2005/8/layout/process4"/>
    <dgm:cxn modelId="{A8F80232-8CD8-4D74-8D9A-914CC09D4D9C}" type="presOf" srcId="{080BF5B7-2E13-4D75-ADAE-82B1948150C9}" destId="{E33C3950-4B31-4293-927E-044D3CCFF51E}" srcOrd="0" destOrd="0" presId="urn:microsoft.com/office/officeart/2005/8/layout/process4"/>
    <dgm:cxn modelId="{F08973E3-4676-48E5-A480-B27E2BD9F2A6}" srcId="{6C188798-D4FA-48C9-9B7C-A4137A95B27E}" destId="{6DEADF64-2B69-4ACC-A236-5D6AF3E24335}" srcOrd="2" destOrd="0" parTransId="{386F0EA8-EAC5-43DC-BEB7-5364A17F1CDB}" sibTransId="{E08F77E5-7009-4AA2-8495-49E6B5E78034}"/>
    <dgm:cxn modelId="{EEE7141D-7FA6-4A57-84C1-AE164542B261}" type="presOf" srcId="{E86C4B6B-7390-4178-9DCC-C872A2988693}" destId="{653F47B3-69D3-4A38-98E4-B158A97D059F}" srcOrd="0" destOrd="0" presId="urn:microsoft.com/office/officeart/2005/8/layout/process4"/>
    <dgm:cxn modelId="{AB14E18F-24EC-4D8A-BC3D-DD15F48FB50D}" srcId="{6C188798-D4FA-48C9-9B7C-A4137A95B27E}" destId="{BA272294-F183-4FE3-A8C2-76E3B4FE0E2C}" srcOrd="0" destOrd="0" parTransId="{71F14E5B-BCE5-4230-B3C9-6FBEDEE7D592}" sibTransId="{A270573F-3FA5-47C6-8EC0-81846BB01D36}"/>
    <dgm:cxn modelId="{0558E9D1-3EBC-4922-8447-8E2F98734BCD}" srcId="{080BF5B7-2E13-4D75-ADAE-82B1948150C9}" destId="{E86C4B6B-7390-4178-9DCC-C872A2988693}" srcOrd="0" destOrd="0" parTransId="{FCA6BE8B-8A6E-4173-B58D-097CFC595D29}" sibTransId="{03E89BC7-1D6A-436E-A70B-CF5C873A9625}"/>
    <dgm:cxn modelId="{FC38E58D-9237-4690-8485-C57B9AF49A14}" type="presOf" srcId="{BA272294-F183-4FE3-A8C2-76E3B4FE0E2C}" destId="{4503FF64-02BC-4FEA-B003-347A6D9C037A}" srcOrd="1" destOrd="0" presId="urn:microsoft.com/office/officeart/2005/8/layout/process4"/>
    <dgm:cxn modelId="{009680A8-5E67-44E0-ACE1-0A57928FF3D6}" type="presParOf" srcId="{0BBE777C-FA97-4256-8592-0EE5B6DE502D}" destId="{5B5C373A-AACC-49C0-B099-E45B6A1249A3}" srcOrd="0" destOrd="0" presId="urn:microsoft.com/office/officeart/2005/8/layout/process4"/>
    <dgm:cxn modelId="{5E95E391-DB4E-4A24-8428-BC7A12045E1E}" type="presParOf" srcId="{5B5C373A-AACC-49C0-B099-E45B6A1249A3}" destId="{928A1B47-D5B3-4241-A646-9AC90D01E11C}" srcOrd="0" destOrd="0" presId="urn:microsoft.com/office/officeart/2005/8/layout/process4"/>
    <dgm:cxn modelId="{B1F96C3D-2E33-417E-880E-B27BDC9BF51E}" type="presParOf" srcId="{5B5C373A-AACC-49C0-B099-E45B6A1249A3}" destId="{6FCD504B-334A-44A7-A8A9-2AFBD33DF8F6}" srcOrd="1" destOrd="0" presId="urn:microsoft.com/office/officeart/2005/8/layout/process4"/>
    <dgm:cxn modelId="{5ADD94C9-69C3-40AF-8D31-3E2821D06B77}" type="presParOf" srcId="{5B5C373A-AACC-49C0-B099-E45B6A1249A3}" destId="{7AC32B5B-0F89-4E71-A231-6CEF513615C0}" srcOrd="2" destOrd="0" presId="urn:microsoft.com/office/officeart/2005/8/layout/process4"/>
    <dgm:cxn modelId="{0C0784CB-D64F-4090-94F1-7BB85C8F4402}" type="presParOf" srcId="{7AC32B5B-0F89-4E71-A231-6CEF513615C0}" destId="{C986C50B-A5A9-4098-8AA3-E65978438EB6}" srcOrd="0" destOrd="0" presId="urn:microsoft.com/office/officeart/2005/8/layout/process4"/>
    <dgm:cxn modelId="{F6BF9C17-4380-483D-AE01-FE17DA304287}" type="presParOf" srcId="{7AC32B5B-0F89-4E71-A231-6CEF513615C0}" destId="{D7A2C4D3-2E83-4B07-84E2-D3D795814DA9}" srcOrd="1" destOrd="0" presId="urn:microsoft.com/office/officeart/2005/8/layout/process4"/>
    <dgm:cxn modelId="{DF480EE2-7FE4-431E-A6F4-AB818F6C9070}" type="presParOf" srcId="{0BBE777C-FA97-4256-8592-0EE5B6DE502D}" destId="{FDD5A081-5225-49C9-AFE7-2C0DF0542898}" srcOrd="1" destOrd="0" presId="urn:microsoft.com/office/officeart/2005/8/layout/process4"/>
    <dgm:cxn modelId="{7EE8EC4B-FD1D-48A1-A743-169EE203948F}" type="presParOf" srcId="{0BBE777C-FA97-4256-8592-0EE5B6DE502D}" destId="{D9A2A400-68AC-4CCE-95F2-574B9744E8CF}" srcOrd="2" destOrd="0" presId="urn:microsoft.com/office/officeart/2005/8/layout/process4"/>
    <dgm:cxn modelId="{7C87139A-9828-4691-9BC5-E109253996D5}" type="presParOf" srcId="{D9A2A400-68AC-4CCE-95F2-574B9744E8CF}" destId="{E33C3950-4B31-4293-927E-044D3CCFF51E}" srcOrd="0" destOrd="0" presId="urn:microsoft.com/office/officeart/2005/8/layout/process4"/>
    <dgm:cxn modelId="{9B6D161E-2731-4BBC-9B7B-E8DD265CF0A9}" type="presParOf" srcId="{D9A2A400-68AC-4CCE-95F2-574B9744E8CF}" destId="{06E3CE1C-17D9-4FEA-9E80-68089CEE3957}" srcOrd="1" destOrd="0" presId="urn:microsoft.com/office/officeart/2005/8/layout/process4"/>
    <dgm:cxn modelId="{09D473CF-3C71-41A4-97C3-152FEBE15C31}" type="presParOf" srcId="{D9A2A400-68AC-4CCE-95F2-574B9744E8CF}" destId="{A6D414B6-5DB7-46E6-83BE-229ED69728D3}" srcOrd="2" destOrd="0" presId="urn:microsoft.com/office/officeart/2005/8/layout/process4"/>
    <dgm:cxn modelId="{2A0BBEB6-DF6A-4F08-BE93-C679A029BDBD}" type="presParOf" srcId="{A6D414B6-5DB7-46E6-83BE-229ED69728D3}" destId="{653F47B3-69D3-4A38-98E4-B158A97D059F}" srcOrd="0" destOrd="0" presId="urn:microsoft.com/office/officeart/2005/8/layout/process4"/>
    <dgm:cxn modelId="{A2F5519B-4305-452C-B334-B95C2C629B63}" type="presParOf" srcId="{A6D414B6-5DB7-46E6-83BE-229ED69728D3}" destId="{837687CB-739A-43EB-80A5-35A3709CF482}" srcOrd="1" destOrd="0" presId="urn:microsoft.com/office/officeart/2005/8/layout/process4"/>
    <dgm:cxn modelId="{FDDFF885-BA57-4BB0-BE66-95F43D0348CB}" type="presParOf" srcId="{0BBE777C-FA97-4256-8592-0EE5B6DE502D}" destId="{D2A191DD-9C36-472C-A55F-86E809D92644}" srcOrd="3" destOrd="0" presId="urn:microsoft.com/office/officeart/2005/8/layout/process4"/>
    <dgm:cxn modelId="{D998D8B5-F507-45AC-9A11-E1FDC3A0C40C}" type="presParOf" srcId="{0BBE777C-FA97-4256-8592-0EE5B6DE502D}" destId="{7B623F08-9C87-4F10-8685-0DEA65D8893F}" srcOrd="4" destOrd="0" presId="urn:microsoft.com/office/officeart/2005/8/layout/process4"/>
    <dgm:cxn modelId="{619BA486-C488-49C1-81DA-7B6D05DB3385}" type="presParOf" srcId="{7B623F08-9C87-4F10-8685-0DEA65D8893F}" destId="{DA09B4BE-EF7E-4342-BB72-27232926B7A6}" srcOrd="0" destOrd="0" presId="urn:microsoft.com/office/officeart/2005/8/layout/process4"/>
    <dgm:cxn modelId="{9D65483F-2668-4B52-876F-D52F6006439E}" type="presParOf" srcId="{7B623F08-9C87-4F10-8685-0DEA65D8893F}" destId="{4503FF64-02BC-4FEA-B003-347A6D9C037A}" srcOrd="1" destOrd="0" presId="urn:microsoft.com/office/officeart/2005/8/layout/process4"/>
    <dgm:cxn modelId="{CFC09550-5ADD-4AF8-9231-FF62A7E8E80A}" type="presParOf" srcId="{7B623F08-9C87-4F10-8685-0DEA65D8893F}" destId="{962C1D04-C063-496A-8810-081743BF6EBD}" srcOrd="2" destOrd="0" presId="urn:microsoft.com/office/officeart/2005/8/layout/process4"/>
    <dgm:cxn modelId="{8B9B4919-F193-4234-932B-3F2E4B96E700}" type="presParOf" srcId="{962C1D04-C063-496A-8810-081743BF6EBD}" destId="{BA801518-BC24-4237-864F-DB15D61133F0}" srcOrd="0" destOrd="0" presId="urn:microsoft.com/office/officeart/2005/8/layout/process4"/>
    <dgm:cxn modelId="{AEBA346A-81F8-4132-A63E-39AD74C2488A}" type="presParOf" srcId="{962C1D04-C063-496A-8810-081743BF6EBD}" destId="{48E2FA27-28A2-41EA-A23D-D755C7711098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032094-9674-4FC1-B1B1-93390C90D8B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654AB8BF-5D45-49B1-83DF-E73DC76F91F7}">
      <dgm:prSet phldrT="[Szöveg]"/>
      <dgm:spPr/>
      <dgm:t>
        <a:bodyPr/>
        <a:lstStyle/>
        <a:p>
          <a:r>
            <a:rPr lang="hu-HU" dirty="0" smtClean="0"/>
            <a:t>Kérdések és problémák általánosságban közvetlenül az átállás után jelentkeztek.</a:t>
          </a:r>
          <a:endParaRPr lang="hu-HU" dirty="0"/>
        </a:p>
      </dgm:t>
    </dgm:pt>
    <dgm:pt modelId="{4CA8B055-0673-4441-A75B-0CB613DB3E2D}" type="parTrans" cxnId="{585DC07D-4100-4551-94B5-EE7A03E96650}">
      <dgm:prSet/>
      <dgm:spPr/>
      <dgm:t>
        <a:bodyPr/>
        <a:lstStyle/>
        <a:p>
          <a:endParaRPr lang="hu-HU"/>
        </a:p>
      </dgm:t>
    </dgm:pt>
    <dgm:pt modelId="{686DFCF3-B795-4AE6-87E0-77A11D539F66}" type="sibTrans" cxnId="{585DC07D-4100-4551-94B5-EE7A03E96650}">
      <dgm:prSet/>
      <dgm:spPr/>
      <dgm:t>
        <a:bodyPr/>
        <a:lstStyle/>
        <a:p>
          <a:endParaRPr lang="hu-HU"/>
        </a:p>
      </dgm:t>
    </dgm:pt>
    <dgm:pt modelId="{99825725-B840-47D1-92F8-E960182349AB}">
      <dgm:prSet phldrT="[Szöveg]"/>
      <dgm:spPr/>
      <dgm:t>
        <a:bodyPr/>
        <a:lstStyle/>
        <a:p>
          <a:r>
            <a:rPr lang="hu-HU" dirty="0" smtClean="0"/>
            <a:t>Jellemzően az </a:t>
          </a:r>
          <a:r>
            <a:rPr lang="hu-HU" dirty="0" err="1" smtClean="0"/>
            <a:t>Adó-Irat</a:t>
          </a:r>
          <a:r>
            <a:rPr lang="hu-HU" dirty="0" smtClean="0"/>
            <a:t> beállítások elvégzése jelentett problémát</a:t>
          </a:r>
          <a:endParaRPr lang="hu-HU" dirty="0"/>
        </a:p>
      </dgm:t>
    </dgm:pt>
    <dgm:pt modelId="{D8DE1832-71D6-4360-B6FF-8A5138D6F69F}" type="parTrans" cxnId="{7D87342F-EB96-4EBC-90C4-4A994DCA8477}">
      <dgm:prSet/>
      <dgm:spPr/>
      <dgm:t>
        <a:bodyPr/>
        <a:lstStyle/>
        <a:p>
          <a:endParaRPr lang="hu-HU"/>
        </a:p>
      </dgm:t>
    </dgm:pt>
    <dgm:pt modelId="{103CF057-9140-429B-B355-5EB4DF227835}" type="sibTrans" cxnId="{7D87342F-EB96-4EBC-90C4-4A994DCA8477}">
      <dgm:prSet/>
      <dgm:spPr/>
      <dgm:t>
        <a:bodyPr/>
        <a:lstStyle/>
        <a:p>
          <a:endParaRPr lang="hu-HU"/>
        </a:p>
      </dgm:t>
    </dgm:pt>
    <dgm:pt modelId="{E2CFF5C3-52EF-4594-987D-952544307302}">
      <dgm:prSet phldrT="[Szöveg]"/>
      <dgm:spPr/>
      <dgm:t>
        <a:bodyPr/>
        <a:lstStyle/>
        <a:p>
          <a:r>
            <a:rPr lang="hu-HU" dirty="0" smtClean="0"/>
            <a:t>Az ASP.ADÓ tekintetében lassúbbnak tartják az önkormányzatok a folyamatokat. Ennek oka a jogszabályi előírások kötöttsége.</a:t>
          </a:r>
          <a:endParaRPr lang="hu-HU" dirty="0"/>
        </a:p>
      </dgm:t>
    </dgm:pt>
    <dgm:pt modelId="{A45CB1C7-26CE-47B3-B907-A4123335FB0C}" type="parTrans" cxnId="{293D3927-0A3B-4741-B347-7E153C56F0EE}">
      <dgm:prSet/>
      <dgm:spPr/>
      <dgm:t>
        <a:bodyPr/>
        <a:lstStyle/>
        <a:p>
          <a:endParaRPr lang="hu-HU"/>
        </a:p>
      </dgm:t>
    </dgm:pt>
    <dgm:pt modelId="{AA359704-1B94-430B-9DDC-41801A8DC467}" type="sibTrans" cxnId="{293D3927-0A3B-4741-B347-7E153C56F0EE}">
      <dgm:prSet/>
      <dgm:spPr/>
      <dgm:t>
        <a:bodyPr/>
        <a:lstStyle/>
        <a:p>
          <a:endParaRPr lang="hu-HU"/>
        </a:p>
      </dgm:t>
    </dgm:pt>
    <dgm:pt modelId="{62AC1C08-5EBD-4E28-A0B4-3EAFDA38A56C}">
      <dgm:prSet phldrT="[Szöveg]"/>
      <dgm:spPr/>
      <dgm:t>
        <a:bodyPr/>
        <a:lstStyle/>
        <a:p>
          <a:r>
            <a:rPr lang="hu-HU" dirty="0" smtClean="0"/>
            <a:t>A program használatát mérjük, amely alapján pl. a gépjármű adó betöltési státusza magas.</a:t>
          </a:r>
          <a:endParaRPr lang="hu-HU" dirty="0"/>
        </a:p>
      </dgm:t>
    </dgm:pt>
    <dgm:pt modelId="{7386943F-B79D-44BD-98BA-25FC8EA5B64D}" type="parTrans" cxnId="{00D98EDB-214F-4164-A7B4-66AE914BB0BC}">
      <dgm:prSet/>
      <dgm:spPr/>
      <dgm:t>
        <a:bodyPr/>
        <a:lstStyle/>
        <a:p>
          <a:endParaRPr lang="hu-HU"/>
        </a:p>
      </dgm:t>
    </dgm:pt>
    <dgm:pt modelId="{6A4FC180-3F6F-4EC9-8C65-342E01197B39}" type="sibTrans" cxnId="{00D98EDB-214F-4164-A7B4-66AE914BB0BC}">
      <dgm:prSet/>
      <dgm:spPr/>
      <dgm:t>
        <a:bodyPr/>
        <a:lstStyle/>
        <a:p>
          <a:endParaRPr lang="hu-HU"/>
        </a:p>
      </dgm:t>
    </dgm:pt>
    <dgm:pt modelId="{468D22CA-457C-4444-992F-2F56E0715633}">
      <dgm:prSet phldrT="[Szöveg]"/>
      <dgm:spPr/>
      <dgm:t>
        <a:bodyPr/>
        <a:lstStyle/>
        <a:p>
          <a:r>
            <a:rPr lang="hu-HU" dirty="0" smtClean="0"/>
            <a:t>Az önkormányzatok által igényelt fejlesztések megvalósítása kapcsán sok pozitív visszajelzés érkezik.</a:t>
          </a:r>
          <a:endParaRPr lang="hu-HU" dirty="0"/>
        </a:p>
      </dgm:t>
    </dgm:pt>
    <dgm:pt modelId="{8A8732CA-562B-4024-971E-EE65AA470C4B}" type="parTrans" cxnId="{785309B9-FBCB-44B0-9E73-BAE9A87A9803}">
      <dgm:prSet/>
      <dgm:spPr/>
      <dgm:t>
        <a:bodyPr/>
        <a:lstStyle/>
        <a:p>
          <a:endParaRPr lang="hu-HU"/>
        </a:p>
      </dgm:t>
    </dgm:pt>
    <dgm:pt modelId="{471B29EB-8E34-4796-9211-A0CD34497BE0}" type="sibTrans" cxnId="{785309B9-FBCB-44B0-9E73-BAE9A87A9803}">
      <dgm:prSet/>
      <dgm:spPr/>
      <dgm:t>
        <a:bodyPr/>
        <a:lstStyle/>
        <a:p>
          <a:endParaRPr lang="hu-HU"/>
        </a:p>
      </dgm:t>
    </dgm:pt>
    <dgm:pt modelId="{DEC1BDB2-32E9-42B1-89E2-951341FF3126}" type="pres">
      <dgm:prSet presAssocID="{4D032094-9674-4FC1-B1B1-93390C90D8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FFD429E7-1BF1-4072-A13D-88663AA20F14}" type="pres">
      <dgm:prSet presAssocID="{654AB8BF-5D45-49B1-83DF-E73DC76F91F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3DC1F73-7884-40C5-8DFD-86671DE0537F}" type="pres">
      <dgm:prSet presAssocID="{686DFCF3-B795-4AE6-87E0-77A11D539F66}" presName="sibTrans" presStyleCnt="0"/>
      <dgm:spPr/>
    </dgm:pt>
    <dgm:pt modelId="{BB014096-E2A1-471B-8494-90202AB405A4}" type="pres">
      <dgm:prSet presAssocID="{99825725-B840-47D1-92F8-E960182349A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6D4D619-B0D0-4C40-BEB2-491235F507A0}" type="pres">
      <dgm:prSet presAssocID="{103CF057-9140-429B-B355-5EB4DF227835}" presName="sibTrans" presStyleCnt="0"/>
      <dgm:spPr/>
    </dgm:pt>
    <dgm:pt modelId="{9B50D239-DFB4-4918-827B-439735DE86BC}" type="pres">
      <dgm:prSet presAssocID="{E2CFF5C3-52EF-4594-987D-95254430730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E9FE03D-E153-4B29-A9BD-16BF194A9408}" type="pres">
      <dgm:prSet presAssocID="{AA359704-1B94-430B-9DDC-41801A8DC467}" presName="sibTrans" presStyleCnt="0"/>
      <dgm:spPr/>
    </dgm:pt>
    <dgm:pt modelId="{F9629CEE-34CB-4377-8F45-9834AF7E0E05}" type="pres">
      <dgm:prSet presAssocID="{62AC1C08-5EBD-4E28-A0B4-3EAFDA38A56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6BA4FD9-B0EA-4AD0-A172-CD6BEC49C2FD}" type="pres">
      <dgm:prSet presAssocID="{6A4FC180-3F6F-4EC9-8C65-342E01197B39}" presName="sibTrans" presStyleCnt="0"/>
      <dgm:spPr/>
    </dgm:pt>
    <dgm:pt modelId="{24E42FE1-DCDD-42A9-A9F4-FE3624593126}" type="pres">
      <dgm:prSet presAssocID="{468D22CA-457C-4444-992F-2F56E071563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2EB74D5C-F024-4DD4-98C3-A6CE5454FA7F}" type="presOf" srcId="{4D032094-9674-4FC1-B1B1-93390C90D8B1}" destId="{DEC1BDB2-32E9-42B1-89E2-951341FF3126}" srcOrd="0" destOrd="0" presId="urn:microsoft.com/office/officeart/2005/8/layout/default"/>
    <dgm:cxn modelId="{3280C097-9300-4C0B-8F5F-15578FBF9F98}" type="presOf" srcId="{99825725-B840-47D1-92F8-E960182349AB}" destId="{BB014096-E2A1-471B-8494-90202AB405A4}" srcOrd="0" destOrd="0" presId="urn:microsoft.com/office/officeart/2005/8/layout/default"/>
    <dgm:cxn modelId="{585DC07D-4100-4551-94B5-EE7A03E96650}" srcId="{4D032094-9674-4FC1-B1B1-93390C90D8B1}" destId="{654AB8BF-5D45-49B1-83DF-E73DC76F91F7}" srcOrd="0" destOrd="0" parTransId="{4CA8B055-0673-4441-A75B-0CB613DB3E2D}" sibTransId="{686DFCF3-B795-4AE6-87E0-77A11D539F66}"/>
    <dgm:cxn modelId="{785309B9-FBCB-44B0-9E73-BAE9A87A9803}" srcId="{4D032094-9674-4FC1-B1B1-93390C90D8B1}" destId="{468D22CA-457C-4444-992F-2F56E0715633}" srcOrd="4" destOrd="0" parTransId="{8A8732CA-562B-4024-971E-EE65AA470C4B}" sibTransId="{471B29EB-8E34-4796-9211-A0CD34497BE0}"/>
    <dgm:cxn modelId="{293D3927-0A3B-4741-B347-7E153C56F0EE}" srcId="{4D032094-9674-4FC1-B1B1-93390C90D8B1}" destId="{E2CFF5C3-52EF-4594-987D-952544307302}" srcOrd="2" destOrd="0" parTransId="{A45CB1C7-26CE-47B3-B907-A4123335FB0C}" sibTransId="{AA359704-1B94-430B-9DDC-41801A8DC467}"/>
    <dgm:cxn modelId="{FE737084-FC86-4D4B-BE64-27205AC515FA}" type="presOf" srcId="{468D22CA-457C-4444-992F-2F56E0715633}" destId="{24E42FE1-DCDD-42A9-A9F4-FE3624593126}" srcOrd="0" destOrd="0" presId="urn:microsoft.com/office/officeart/2005/8/layout/default"/>
    <dgm:cxn modelId="{3264AAED-06FD-40B6-9A29-CF97A47C94CA}" type="presOf" srcId="{654AB8BF-5D45-49B1-83DF-E73DC76F91F7}" destId="{FFD429E7-1BF1-4072-A13D-88663AA20F14}" srcOrd="0" destOrd="0" presId="urn:microsoft.com/office/officeart/2005/8/layout/default"/>
    <dgm:cxn modelId="{9B027347-FFAD-400C-AF07-3FD2161816F2}" type="presOf" srcId="{E2CFF5C3-52EF-4594-987D-952544307302}" destId="{9B50D239-DFB4-4918-827B-439735DE86BC}" srcOrd="0" destOrd="0" presId="urn:microsoft.com/office/officeart/2005/8/layout/default"/>
    <dgm:cxn modelId="{00D98EDB-214F-4164-A7B4-66AE914BB0BC}" srcId="{4D032094-9674-4FC1-B1B1-93390C90D8B1}" destId="{62AC1C08-5EBD-4E28-A0B4-3EAFDA38A56C}" srcOrd="3" destOrd="0" parTransId="{7386943F-B79D-44BD-98BA-25FC8EA5B64D}" sibTransId="{6A4FC180-3F6F-4EC9-8C65-342E01197B39}"/>
    <dgm:cxn modelId="{F5CE761A-25A1-4138-8F10-7FD7AD75BCC7}" type="presOf" srcId="{62AC1C08-5EBD-4E28-A0B4-3EAFDA38A56C}" destId="{F9629CEE-34CB-4377-8F45-9834AF7E0E05}" srcOrd="0" destOrd="0" presId="urn:microsoft.com/office/officeart/2005/8/layout/default"/>
    <dgm:cxn modelId="{7D87342F-EB96-4EBC-90C4-4A994DCA8477}" srcId="{4D032094-9674-4FC1-B1B1-93390C90D8B1}" destId="{99825725-B840-47D1-92F8-E960182349AB}" srcOrd="1" destOrd="0" parTransId="{D8DE1832-71D6-4360-B6FF-8A5138D6F69F}" sibTransId="{103CF057-9140-429B-B355-5EB4DF227835}"/>
    <dgm:cxn modelId="{1C5A3464-F0C2-4648-AC09-760D7D824B56}" type="presParOf" srcId="{DEC1BDB2-32E9-42B1-89E2-951341FF3126}" destId="{FFD429E7-1BF1-4072-A13D-88663AA20F14}" srcOrd="0" destOrd="0" presId="urn:microsoft.com/office/officeart/2005/8/layout/default"/>
    <dgm:cxn modelId="{43BB3689-4EF1-491F-8C3F-B256B90E1B6F}" type="presParOf" srcId="{DEC1BDB2-32E9-42B1-89E2-951341FF3126}" destId="{D3DC1F73-7884-40C5-8DFD-86671DE0537F}" srcOrd="1" destOrd="0" presId="urn:microsoft.com/office/officeart/2005/8/layout/default"/>
    <dgm:cxn modelId="{5A908B6D-F583-4640-8926-1F428A291219}" type="presParOf" srcId="{DEC1BDB2-32E9-42B1-89E2-951341FF3126}" destId="{BB014096-E2A1-471B-8494-90202AB405A4}" srcOrd="2" destOrd="0" presId="urn:microsoft.com/office/officeart/2005/8/layout/default"/>
    <dgm:cxn modelId="{FF48C45E-AB44-4EF9-ADE0-92FC3E2C20B2}" type="presParOf" srcId="{DEC1BDB2-32E9-42B1-89E2-951341FF3126}" destId="{36D4D619-B0D0-4C40-BEB2-491235F507A0}" srcOrd="3" destOrd="0" presId="urn:microsoft.com/office/officeart/2005/8/layout/default"/>
    <dgm:cxn modelId="{FE9BA94B-C388-43E7-BCC9-F5B1683B439A}" type="presParOf" srcId="{DEC1BDB2-32E9-42B1-89E2-951341FF3126}" destId="{9B50D239-DFB4-4918-827B-439735DE86BC}" srcOrd="4" destOrd="0" presId="urn:microsoft.com/office/officeart/2005/8/layout/default"/>
    <dgm:cxn modelId="{D4FA3321-5CE0-4DF5-A1BC-CF14FAE58C09}" type="presParOf" srcId="{DEC1BDB2-32E9-42B1-89E2-951341FF3126}" destId="{5E9FE03D-E153-4B29-A9BD-16BF194A9408}" srcOrd="5" destOrd="0" presId="urn:microsoft.com/office/officeart/2005/8/layout/default"/>
    <dgm:cxn modelId="{3B1F0344-CD76-4758-ACDD-608694F8CAED}" type="presParOf" srcId="{DEC1BDB2-32E9-42B1-89E2-951341FF3126}" destId="{F9629CEE-34CB-4377-8F45-9834AF7E0E05}" srcOrd="6" destOrd="0" presId="urn:microsoft.com/office/officeart/2005/8/layout/default"/>
    <dgm:cxn modelId="{485094E5-032D-43E1-B804-4AAF394E3617}" type="presParOf" srcId="{DEC1BDB2-32E9-42B1-89E2-951341FF3126}" destId="{86BA4FD9-B0EA-4AD0-A172-CD6BEC49C2FD}" srcOrd="7" destOrd="0" presId="urn:microsoft.com/office/officeart/2005/8/layout/default"/>
    <dgm:cxn modelId="{AD60612D-A5FD-4CBF-B562-DD1AD8E7336B}" type="presParOf" srcId="{DEC1BDB2-32E9-42B1-89E2-951341FF3126}" destId="{24E42FE1-DCDD-42A9-A9F4-FE362459312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CF1E85-1564-4F5C-AE58-1FC0B0E97981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93928F15-2457-4FE5-AB73-52168A208CE6}">
      <dgm:prSet phldrT="[Szöveg]" phldr="1"/>
      <dgm:spPr/>
      <dgm:t>
        <a:bodyPr/>
        <a:lstStyle/>
        <a:p>
          <a:endParaRPr lang="hu-HU" dirty="0"/>
        </a:p>
      </dgm:t>
    </dgm:pt>
    <dgm:pt modelId="{7A0F8377-A694-450A-B050-1917CAB1E59E}" type="parTrans" cxnId="{F48C5F3B-6E35-4157-85AF-D11DD17E3367}">
      <dgm:prSet/>
      <dgm:spPr/>
      <dgm:t>
        <a:bodyPr/>
        <a:lstStyle/>
        <a:p>
          <a:endParaRPr lang="hu-HU"/>
        </a:p>
      </dgm:t>
    </dgm:pt>
    <dgm:pt modelId="{B4DD9ED1-971B-4B3B-AAF2-C4834D69040D}" type="sibTrans" cxnId="{F48C5F3B-6E35-4157-85AF-D11DD17E3367}">
      <dgm:prSet/>
      <dgm:spPr/>
      <dgm:t>
        <a:bodyPr/>
        <a:lstStyle/>
        <a:p>
          <a:endParaRPr lang="hu-HU"/>
        </a:p>
      </dgm:t>
    </dgm:pt>
    <dgm:pt modelId="{12A8157F-37E2-45DA-A8C0-B10DC8455C52}">
      <dgm:prSet phldrT="[Szöveg]"/>
      <dgm:spPr/>
      <dgm:t>
        <a:bodyPr/>
        <a:lstStyle/>
        <a:p>
          <a:r>
            <a:rPr lang="hu-HU" dirty="0" err="1" smtClean="0"/>
            <a:t>Elügy</a:t>
          </a:r>
          <a:r>
            <a:rPr lang="hu-HU" dirty="0" smtClean="0"/>
            <a:t> szakrendszerben az elektronikus ügyintézés biztosításához 2018. évben 53 űrlapot biztosítottunk. </a:t>
          </a:r>
          <a:endParaRPr lang="hu-HU" dirty="0"/>
        </a:p>
      </dgm:t>
    </dgm:pt>
    <dgm:pt modelId="{A237E268-C185-496D-AE05-AEC6E941456E}" type="parTrans" cxnId="{B57D094D-B6B7-4DDA-B966-425EE81C1AB2}">
      <dgm:prSet/>
      <dgm:spPr/>
      <dgm:t>
        <a:bodyPr/>
        <a:lstStyle/>
        <a:p>
          <a:endParaRPr lang="hu-HU"/>
        </a:p>
      </dgm:t>
    </dgm:pt>
    <dgm:pt modelId="{8A423C8E-D163-4188-976A-8AD726238F4F}" type="sibTrans" cxnId="{B57D094D-B6B7-4DDA-B966-425EE81C1AB2}">
      <dgm:prSet/>
      <dgm:spPr/>
      <dgm:t>
        <a:bodyPr/>
        <a:lstStyle/>
        <a:p>
          <a:endParaRPr lang="hu-HU"/>
        </a:p>
      </dgm:t>
    </dgm:pt>
    <dgm:pt modelId="{B0D0C351-D321-4A0C-9197-E771ACBF9C3F}">
      <dgm:prSet phldrT="[Szöveg]" phldr="1"/>
      <dgm:spPr/>
      <dgm:t>
        <a:bodyPr/>
        <a:lstStyle/>
        <a:p>
          <a:endParaRPr lang="hu-HU"/>
        </a:p>
      </dgm:t>
    </dgm:pt>
    <dgm:pt modelId="{F7CC3092-D407-42FB-B0E7-49488264BC5D}" type="parTrans" cxnId="{2F34849E-1814-426D-91C1-2FEBABDCDEAE}">
      <dgm:prSet/>
      <dgm:spPr/>
      <dgm:t>
        <a:bodyPr/>
        <a:lstStyle/>
        <a:p>
          <a:endParaRPr lang="hu-HU"/>
        </a:p>
      </dgm:t>
    </dgm:pt>
    <dgm:pt modelId="{8AED9AA5-DAE5-4CE2-BE98-1498BFE823B4}" type="sibTrans" cxnId="{2F34849E-1814-426D-91C1-2FEBABDCDEAE}">
      <dgm:prSet/>
      <dgm:spPr/>
      <dgm:t>
        <a:bodyPr/>
        <a:lstStyle/>
        <a:p>
          <a:endParaRPr lang="hu-HU"/>
        </a:p>
      </dgm:t>
    </dgm:pt>
    <dgm:pt modelId="{4D7488D2-D26B-4A05-93BE-66FD7E3266EC}">
      <dgm:prSet phldrT="[Szöveg]"/>
      <dgm:spPr/>
      <dgm:t>
        <a:bodyPr/>
        <a:lstStyle/>
        <a:p>
          <a:r>
            <a:rPr lang="hu-HU" dirty="0" smtClean="0"/>
            <a:t>A tapasztalat az, hogy annak ellenére, hogy az önkormányzatok nehezen publikálták az első űrlapot, ezt követően átlagosan az űrlapok felét publikálták. </a:t>
          </a:r>
          <a:endParaRPr lang="hu-HU" dirty="0"/>
        </a:p>
      </dgm:t>
    </dgm:pt>
    <dgm:pt modelId="{64047C8C-8E95-4700-9E5F-B589C0D98F32}" type="parTrans" cxnId="{862CA9E9-FFC2-4203-8BF5-66B286944ED5}">
      <dgm:prSet/>
      <dgm:spPr/>
      <dgm:t>
        <a:bodyPr/>
        <a:lstStyle/>
        <a:p>
          <a:endParaRPr lang="hu-HU"/>
        </a:p>
      </dgm:t>
    </dgm:pt>
    <dgm:pt modelId="{0DF1A8A6-5AC4-4153-8574-8C9DA9DEDA69}" type="sibTrans" cxnId="{862CA9E9-FFC2-4203-8BF5-66B286944ED5}">
      <dgm:prSet/>
      <dgm:spPr/>
      <dgm:t>
        <a:bodyPr/>
        <a:lstStyle/>
        <a:p>
          <a:endParaRPr lang="hu-HU"/>
        </a:p>
      </dgm:t>
    </dgm:pt>
    <dgm:pt modelId="{ACB7E3FE-4645-4810-9072-6DD311005FFE}">
      <dgm:prSet phldrT="[Szöveg]" phldr="1"/>
      <dgm:spPr/>
      <dgm:t>
        <a:bodyPr/>
        <a:lstStyle/>
        <a:p>
          <a:endParaRPr lang="hu-HU"/>
        </a:p>
      </dgm:t>
    </dgm:pt>
    <dgm:pt modelId="{4D67CE45-C692-43E3-BA3D-21F6380E1B8B}" type="parTrans" cxnId="{ABDC26C9-1A2B-40CF-BE7F-AE9A67D4C99B}">
      <dgm:prSet/>
      <dgm:spPr/>
      <dgm:t>
        <a:bodyPr/>
        <a:lstStyle/>
        <a:p>
          <a:endParaRPr lang="hu-HU"/>
        </a:p>
      </dgm:t>
    </dgm:pt>
    <dgm:pt modelId="{44A15BAC-DC6B-43FF-B3D3-93C2B52012CF}" type="sibTrans" cxnId="{ABDC26C9-1A2B-40CF-BE7F-AE9A67D4C99B}">
      <dgm:prSet/>
      <dgm:spPr/>
      <dgm:t>
        <a:bodyPr/>
        <a:lstStyle/>
        <a:p>
          <a:endParaRPr lang="hu-HU"/>
        </a:p>
      </dgm:t>
    </dgm:pt>
    <dgm:pt modelId="{D26320C4-42F2-4DC4-B571-88BBDEE4522E}">
      <dgm:prSet phldrT="[Szöveg]"/>
      <dgm:spPr/>
      <dgm:t>
        <a:bodyPr/>
        <a:lstStyle/>
        <a:p>
          <a:r>
            <a:rPr lang="hu-HU" dirty="0" smtClean="0"/>
            <a:t>Az űrlapok publikációját a 2019. év során csatlakozó önkormányzatok is megkezdték, így jelenleg 2.999 önkormányzatnak van az </a:t>
          </a:r>
          <a:r>
            <a:rPr lang="hu-HU" dirty="0" err="1" smtClean="0"/>
            <a:t>ohp</a:t>
          </a:r>
          <a:r>
            <a:rPr lang="hu-HU" dirty="0" smtClean="0"/>
            <a:t> felületen elérhető publikált űrlapja.</a:t>
          </a:r>
          <a:endParaRPr lang="hu-HU" dirty="0"/>
        </a:p>
      </dgm:t>
    </dgm:pt>
    <dgm:pt modelId="{13F6298E-3434-4E30-941B-55F1DF52904E}" type="parTrans" cxnId="{925106E3-F1DB-4CA8-ADD1-D4A31148B952}">
      <dgm:prSet/>
      <dgm:spPr/>
      <dgm:t>
        <a:bodyPr/>
        <a:lstStyle/>
        <a:p>
          <a:endParaRPr lang="hu-HU"/>
        </a:p>
      </dgm:t>
    </dgm:pt>
    <dgm:pt modelId="{BF4DA696-880F-4615-9CBB-86C66FFBAE1B}" type="sibTrans" cxnId="{925106E3-F1DB-4CA8-ADD1-D4A31148B952}">
      <dgm:prSet/>
      <dgm:spPr/>
      <dgm:t>
        <a:bodyPr/>
        <a:lstStyle/>
        <a:p>
          <a:endParaRPr lang="hu-HU"/>
        </a:p>
      </dgm:t>
    </dgm:pt>
    <dgm:pt modelId="{27F3EE28-5E95-45DC-BA38-779775BB75BB}" type="pres">
      <dgm:prSet presAssocID="{C9CF1E85-1564-4F5C-AE58-1FC0B0E97981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hu-HU"/>
        </a:p>
      </dgm:t>
    </dgm:pt>
    <dgm:pt modelId="{5A848E9D-EB58-48D7-91A7-98602E566B8A}" type="pres">
      <dgm:prSet presAssocID="{93928F15-2457-4FE5-AB73-52168A208CE6}" presName="parenttextcomposite" presStyleCnt="0"/>
      <dgm:spPr/>
    </dgm:pt>
    <dgm:pt modelId="{3E676161-828B-42FF-9DEB-C47ECFB5C9EC}" type="pres">
      <dgm:prSet presAssocID="{93928F15-2457-4FE5-AB73-52168A208CE6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2923DF3-8380-4B2F-A541-75FE30DE502A}" type="pres">
      <dgm:prSet presAssocID="{93928F15-2457-4FE5-AB73-52168A208CE6}" presName="composite" presStyleCnt="0"/>
      <dgm:spPr/>
    </dgm:pt>
    <dgm:pt modelId="{46FB30D9-D8C8-48FB-815D-194F7F7164D6}" type="pres">
      <dgm:prSet presAssocID="{93928F15-2457-4FE5-AB73-52168A208CE6}" presName="chevron1" presStyleLbl="alignNode1" presStyleIdx="0" presStyleCnt="21"/>
      <dgm:spPr/>
    </dgm:pt>
    <dgm:pt modelId="{73C512EC-1C5A-4C2E-9954-C2B472CD43EC}" type="pres">
      <dgm:prSet presAssocID="{93928F15-2457-4FE5-AB73-52168A208CE6}" presName="chevron2" presStyleLbl="alignNode1" presStyleIdx="1" presStyleCnt="21"/>
      <dgm:spPr/>
    </dgm:pt>
    <dgm:pt modelId="{70C220A7-F2AC-4E81-BB50-DACA9CD188B6}" type="pres">
      <dgm:prSet presAssocID="{93928F15-2457-4FE5-AB73-52168A208CE6}" presName="chevron3" presStyleLbl="alignNode1" presStyleIdx="2" presStyleCnt="21"/>
      <dgm:spPr/>
    </dgm:pt>
    <dgm:pt modelId="{E8DF2AE6-80F0-414D-B664-D735988FA7F1}" type="pres">
      <dgm:prSet presAssocID="{93928F15-2457-4FE5-AB73-52168A208CE6}" presName="chevron4" presStyleLbl="alignNode1" presStyleIdx="3" presStyleCnt="21"/>
      <dgm:spPr/>
    </dgm:pt>
    <dgm:pt modelId="{8DD3B337-7F56-4464-B84B-AD8A4A8965EB}" type="pres">
      <dgm:prSet presAssocID="{93928F15-2457-4FE5-AB73-52168A208CE6}" presName="chevron5" presStyleLbl="alignNode1" presStyleIdx="4" presStyleCnt="21"/>
      <dgm:spPr/>
    </dgm:pt>
    <dgm:pt modelId="{465ED017-1A59-4139-8464-A7A474DF44C5}" type="pres">
      <dgm:prSet presAssocID="{93928F15-2457-4FE5-AB73-52168A208CE6}" presName="chevron6" presStyleLbl="alignNode1" presStyleIdx="5" presStyleCnt="21"/>
      <dgm:spPr/>
    </dgm:pt>
    <dgm:pt modelId="{FDFCD989-C9D0-4CAD-9F75-BAD38278A48F}" type="pres">
      <dgm:prSet presAssocID="{93928F15-2457-4FE5-AB73-52168A208CE6}" presName="chevron7" presStyleLbl="alignNode1" presStyleIdx="6" presStyleCnt="21"/>
      <dgm:spPr/>
    </dgm:pt>
    <dgm:pt modelId="{9ACDEE0B-41A2-4160-957D-B76285AE4EDB}" type="pres">
      <dgm:prSet presAssocID="{93928F15-2457-4FE5-AB73-52168A208CE6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A822721B-D029-46F1-9B61-AB573743859B}" type="pres">
      <dgm:prSet presAssocID="{B4DD9ED1-971B-4B3B-AAF2-C4834D69040D}" presName="sibTrans" presStyleCnt="0"/>
      <dgm:spPr/>
    </dgm:pt>
    <dgm:pt modelId="{5B500BCD-E088-4AB5-A4FC-25A4B75F357C}" type="pres">
      <dgm:prSet presAssocID="{B0D0C351-D321-4A0C-9197-E771ACBF9C3F}" presName="parenttextcomposite" presStyleCnt="0"/>
      <dgm:spPr/>
    </dgm:pt>
    <dgm:pt modelId="{F76A2A0E-80FE-43E9-BF05-69C273ED8542}" type="pres">
      <dgm:prSet presAssocID="{B0D0C351-D321-4A0C-9197-E771ACBF9C3F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B909AD1-CBA1-4C30-98DF-B02D62A0F852}" type="pres">
      <dgm:prSet presAssocID="{B0D0C351-D321-4A0C-9197-E771ACBF9C3F}" presName="composite" presStyleCnt="0"/>
      <dgm:spPr/>
    </dgm:pt>
    <dgm:pt modelId="{76480976-C4B1-45D5-8358-D87FE57CF3FE}" type="pres">
      <dgm:prSet presAssocID="{B0D0C351-D321-4A0C-9197-E771ACBF9C3F}" presName="chevron1" presStyleLbl="alignNode1" presStyleIdx="7" presStyleCnt="21"/>
      <dgm:spPr/>
    </dgm:pt>
    <dgm:pt modelId="{15615F17-B56F-4316-9090-570D6F815E28}" type="pres">
      <dgm:prSet presAssocID="{B0D0C351-D321-4A0C-9197-E771ACBF9C3F}" presName="chevron2" presStyleLbl="alignNode1" presStyleIdx="8" presStyleCnt="21"/>
      <dgm:spPr/>
    </dgm:pt>
    <dgm:pt modelId="{8F3A2527-9BEE-40CD-8BD6-B6D5E842803F}" type="pres">
      <dgm:prSet presAssocID="{B0D0C351-D321-4A0C-9197-E771ACBF9C3F}" presName="chevron3" presStyleLbl="alignNode1" presStyleIdx="9" presStyleCnt="21"/>
      <dgm:spPr/>
    </dgm:pt>
    <dgm:pt modelId="{66E4BAAD-6DDA-4F72-864C-18220C6830A3}" type="pres">
      <dgm:prSet presAssocID="{B0D0C351-D321-4A0C-9197-E771ACBF9C3F}" presName="chevron4" presStyleLbl="alignNode1" presStyleIdx="10" presStyleCnt="21"/>
      <dgm:spPr/>
    </dgm:pt>
    <dgm:pt modelId="{A7F4C886-1C74-462F-9A65-AE00ABDA7006}" type="pres">
      <dgm:prSet presAssocID="{B0D0C351-D321-4A0C-9197-E771ACBF9C3F}" presName="chevron5" presStyleLbl="alignNode1" presStyleIdx="11" presStyleCnt="21"/>
      <dgm:spPr/>
    </dgm:pt>
    <dgm:pt modelId="{67D3A4F3-13E3-4E98-A472-4BEE64AE5390}" type="pres">
      <dgm:prSet presAssocID="{B0D0C351-D321-4A0C-9197-E771ACBF9C3F}" presName="chevron6" presStyleLbl="alignNode1" presStyleIdx="12" presStyleCnt="21"/>
      <dgm:spPr/>
    </dgm:pt>
    <dgm:pt modelId="{9D2E2E65-DD9C-4EB3-8BE4-426E70D5D337}" type="pres">
      <dgm:prSet presAssocID="{B0D0C351-D321-4A0C-9197-E771ACBF9C3F}" presName="chevron7" presStyleLbl="alignNode1" presStyleIdx="13" presStyleCnt="21"/>
      <dgm:spPr/>
    </dgm:pt>
    <dgm:pt modelId="{B0F491B8-0721-41F0-B9FC-9B61F0344914}" type="pres">
      <dgm:prSet presAssocID="{B0D0C351-D321-4A0C-9197-E771ACBF9C3F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FB89062-9D6F-4BEC-8C8E-45739836EB6E}" type="pres">
      <dgm:prSet presAssocID="{8AED9AA5-DAE5-4CE2-BE98-1498BFE823B4}" presName="sibTrans" presStyleCnt="0"/>
      <dgm:spPr/>
    </dgm:pt>
    <dgm:pt modelId="{AB9BB2D1-3CDF-40E0-AF22-53185E6A870A}" type="pres">
      <dgm:prSet presAssocID="{ACB7E3FE-4645-4810-9072-6DD311005FFE}" presName="parenttextcomposite" presStyleCnt="0"/>
      <dgm:spPr/>
    </dgm:pt>
    <dgm:pt modelId="{54B087E6-2888-4E96-9352-32811C8408F4}" type="pres">
      <dgm:prSet presAssocID="{ACB7E3FE-4645-4810-9072-6DD311005FF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19ECFEE-D60F-4DA8-B398-5F843952EACB}" type="pres">
      <dgm:prSet presAssocID="{ACB7E3FE-4645-4810-9072-6DD311005FFE}" presName="composite" presStyleCnt="0"/>
      <dgm:spPr/>
    </dgm:pt>
    <dgm:pt modelId="{9A36DDC0-789F-4E18-B855-B95E044CB242}" type="pres">
      <dgm:prSet presAssocID="{ACB7E3FE-4645-4810-9072-6DD311005FFE}" presName="chevron1" presStyleLbl="alignNode1" presStyleIdx="14" presStyleCnt="21"/>
      <dgm:spPr/>
    </dgm:pt>
    <dgm:pt modelId="{D06E63FE-DBDC-4353-987F-87FCB2F5424D}" type="pres">
      <dgm:prSet presAssocID="{ACB7E3FE-4645-4810-9072-6DD311005FFE}" presName="chevron2" presStyleLbl="alignNode1" presStyleIdx="15" presStyleCnt="21"/>
      <dgm:spPr/>
    </dgm:pt>
    <dgm:pt modelId="{2C869C94-C303-4C7D-9FA7-E77F8EB61846}" type="pres">
      <dgm:prSet presAssocID="{ACB7E3FE-4645-4810-9072-6DD311005FFE}" presName="chevron3" presStyleLbl="alignNode1" presStyleIdx="16" presStyleCnt="21"/>
      <dgm:spPr/>
    </dgm:pt>
    <dgm:pt modelId="{7878D8A7-2629-48AA-A926-F6F99D25AFC4}" type="pres">
      <dgm:prSet presAssocID="{ACB7E3FE-4645-4810-9072-6DD311005FFE}" presName="chevron4" presStyleLbl="alignNode1" presStyleIdx="17" presStyleCnt="21"/>
      <dgm:spPr/>
    </dgm:pt>
    <dgm:pt modelId="{B295C35D-1DA9-4AC7-BB26-01A9CA0D45A6}" type="pres">
      <dgm:prSet presAssocID="{ACB7E3FE-4645-4810-9072-6DD311005FFE}" presName="chevron5" presStyleLbl="alignNode1" presStyleIdx="18" presStyleCnt="21"/>
      <dgm:spPr/>
    </dgm:pt>
    <dgm:pt modelId="{797F98FD-7625-407C-A2A3-43EC774CFCEA}" type="pres">
      <dgm:prSet presAssocID="{ACB7E3FE-4645-4810-9072-6DD311005FFE}" presName="chevron6" presStyleLbl="alignNode1" presStyleIdx="19" presStyleCnt="21"/>
      <dgm:spPr/>
    </dgm:pt>
    <dgm:pt modelId="{890CD7B9-07C3-4D7B-A32A-B2536E4C6325}" type="pres">
      <dgm:prSet presAssocID="{ACB7E3FE-4645-4810-9072-6DD311005FFE}" presName="chevron7" presStyleLbl="alignNode1" presStyleIdx="20" presStyleCnt="21"/>
      <dgm:spPr/>
    </dgm:pt>
    <dgm:pt modelId="{88AEEE67-2C5F-4934-8537-A200C7CC45E4}" type="pres">
      <dgm:prSet presAssocID="{ACB7E3FE-4645-4810-9072-6DD311005FF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B7CE511-7025-4114-9678-CF3548EAFB1C}" type="presOf" srcId="{ACB7E3FE-4645-4810-9072-6DD311005FFE}" destId="{54B087E6-2888-4E96-9352-32811C8408F4}" srcOrd="0" destOrd="0" presId="urn:microsoft.com/office/officeart/2008/layout/VerticalAccentList"/>
    <dgm:cxn modelId="{FEB896E4-8E5B-4342-B9EE-FAEF13049867}" type="presOf" srcId="{12A8157F-37E2-45DA-A8C0-B10DC8455C52}" destId="{9ACDEE0B-41A2-4160-957D-B76285AE4EDB}" srcOrd="0" destOrd="0" presId="urn:microsoft.com/office/officeart/2008/layout/VerticalAccentList"/>
    <dgm:cxn modelId="{7DC526DA-EA9C-4F4F-8E6A-5CDEAD12C6CE}" type="presOf" srcId="{B0D0C351-D321-4A0C-9197-E771ACBF9C3F}" destId="{F76A2A0E-80FE-43E9-BF05-69C273ED8542}" srcOrd="0" destOrd="0" presId="urn:microsoft.com/office/officeart/2008/layout/VerticalAccentList"/>
    <dgm:cxn modelId="{925106E3-F1DB-4CA8-ADD1-D4A31148B952}" srcId="{ACB7E3FE-4645-4810-9072-6DD311005FFE}" destId="{D26320C4-42F2-4DC4-B571-88BBDEE4522E}" srcOrd="0" destOrd="0" parTransId="{13F6298E-3434-4E30-941B-55F1DF52904E}" sibTransId="{BF4DA696-880F-4615-9CBB-86C66FFBAE1B}"/>
    <dgm:cxn modelId="{1C51FB10-5434-4F6F-B74C-BF536F2D55F7}" type="presOf" srcId="{D26320C4-42F2-4DC4-B571-88BBDEE4522E}" destId="{88AEEE67-2C5F-4934-8537-A200C7CC45E4}" srcOrd="0" destOrd="0" presId="urn:microsoft.com/office/officeart/2008/layout/VerticalAccentList"/>
    <dgm:cxn modelId="{F48C5F3B-6E35-4157-85AF-D11DD17E3367}" srcId="{C9CF1E85-1564-4F5C-AE58-1FC0B0E97981}" destId="{93928F15-2457-4FE5-AB73-52168A208CE6}" srcOrd="0" destOrd="0" parTransId="{7A0F8377-A694-450A-B050-1917CAB1E59E}" sibTransId="{B4DD9ED1-971B-4B3B-AAF2-C4834D69040D}"/>
    <dgm:cxn modelId="{B57D094D-B6B7-4DDA-B966-425EE81C1AB2}" srcId="{93928F15-2457-4FE5-AB73-52168A208CE6}" destId="{12A8157F-37E2-45DA-A8C0-B10DC8455C52}" srcOrd="0" destOrd="0" parTransId="{A237E268-C185-496D-AE05-AEC6E941456E}" sibTransId="{8A423C8E-D163-4188-976A-8AD726238F4F}"/>
    <dgm:cxn modelId="{6E7986FE-C52F-49E8-A227-3FB522560CAD}" type="presOf" srcId="{93928F15-2457-4FE5-AB73-52168A208CE6}" destId="{3E676161-828B-42FF-9DEB-C47ECFB5C9EC}" srcOrd="0" destOrd="0" presId="urn:microsoft.com/office/officeart/2008/layout/VerticalAccentList"/>
    <dgm:cxn modelId="{2F34849E-1814-426D-91C1-2FEBABDCDEAE}" srcId="{C9CF1E85-1564-4F5C-AE58-1FC0B0E97981}" destId="{B0D0C351-D321-4A0C-9197-E771ACBF9C3F}" srcOrd="1" destOrd="0" parTransId="{F7CC3092-D407-42FB-B0E7-49488264BC5D}" sibTransId="{8AED9AA5-DAE5-4CE2-BE98-1498BFE823B4}"/>
    <dgm:cxn modelId="{ABDC26C9-1A2B-40CF-BE7F-AE9A67D4C99B}" srcId="{C9CF1E85-1564-4F5C-AE58-1FC0B0E97981}" destId="{ACB7E3FE-4645-4810-9072-6DD311005FFE}" srcOrd="2" destOrd="0" parTransId="{4D67CE45-C692-43E3-BA3D-21F6380E1B8B}" sibTransId="{44A15BAC-DC6B-43FF-B3D3-93C2B52012CF}"/>
    <dgm:cxn modelId="{D2C50A41-E892-45C7-B883-7C9EEEBA6826}" type="presOf" srcId="{C9CF1E85-1564-4F5C-AE58-1FC0B0E97981}" destId="{27F3EE28-5E95-45DC-BA38-779775BB75BB}" srcOrd="0" destOrd="0" presId="urn:microsoft.com/office/officeart/2008/layout/VerticalAccentList"/>
    <dgm:cxn modelId="{CEA54EEF-BEF0-4DA0-90DA-09F17181698F}" type="presOf" srcId="{4D7488D2-D26B-4A05-93BE-66FD7E3266EC}" destId="{B0F491B8-0721-41F0-B9FC-9B61F0344914}" srcOrd="0" destOrd="0" presId="urn:microsoft.com/office/officeart/2008/layout/VerticalAccentList"/>
    <dgm:cxn modelId="{862CA9E9-FFC2-4203-8BF5-66B286944ED5}" srcId="{B0D0C351-D321-4A0C-9197-E771ACBF9C3F}" destId="{4D7488D2-D26B-4A05-93BE-66FD7E3266EC}" srcOrd="0" destOrd="0" parTransId="{64047C8C-8E95-4700-9E5F-B589C0D98F32}" sibTransId="{0DF1A8A6-5AC4-4153-8574-8C9DA9DEDA69}"/>
    <dgm:cxn modelId="{C35DF994-3129-46FF-A1F8-B3BBB585202C}" type="presParOf" srcId="{27F3EE28-5E95-45DC-BA38-779775BB75BB}" destId="{5A848E9D-EB58-48D7-91A7-98602E566B8A}" srcOrd="0" destOrd="0" presId="urn:microsoft.com/office/officeart/2008/layout/VerticalAccentList"/>
    <dgm:cxn modelId="{32C94490-16FE-4D1B-9C1E-59B2149EEFFD}" type="presParOf" srcId="{5A848E9D-EB58-48D7-91A7-98602E566B8A}" destId="{3E676161-828B-42FF-9DEB-C47ECFB5C9EC}" srcOrd="0" destOrd="0" presId="urn:microsoft.com/office/officeart/2008/layout/VerticalAccentList"/>
    <dgm:cxn modelId="{99133085-8C7D-4EAF-9FAD-81EE914FEC4B}" type="presParOf" srcId="{27F3EE28-5E95-45DC-BA38-779775BB75BB}" destId="{32923DF3-8380-4B2F-A541-75FE30DE502A}" srcOrd="1" destOrd="0" presId="urn:microsoft.com/office/officeart/2008/layout/VerticalAccentList"/>
    <dgm:cxn modelId="{97888F29-352D-4D4E-8273-39BD6B4825F4}" type="presParOf" srcId="{32923DF3-8380-4B2F-A541-75FE30DE502A}" destId="{46FB30D9-D8C8-48FB-815D-194F7F7164D6}" srcOrd="0" destOrd="0" presId="urn:microsoft.com/office/officeart/2008/layout/VerticalAccentList"/>
    <dgm:cxn modelId="{7AD5B924-D5C1-47A6-AB57-CC4AD19047FE}" type="presParOf" srcId="{32923DF3-8380-4B2F-A541-75FE30DE502A}" destId="{73C512EC-1C5A-4C2E-9954-C2B472CD43EC}" srcOrd="1" destOrd="0" presId="urn:microsoft.com/office/officeart/2008/layout/VerticalAccentList"/>
    <dgm:cxn modelId="{2055288A-4A13-412A-818E-D9BCEFE6B058}" type="presParOf" srcId="{32923DF3-8380-4B2F-A541-75FE30DE502A}" destId="{70C220A7-F2AC-4E81-BB50-DACA9CD188B6}" srcOrd="2" destOrd="0" presId="urn:microsoft.com/office/officeart/2008/layout/VerticalAccentList"/>
    <dgm:cxn modelId="{496F9D5C-5E79-4C78-B39E-D39D6FA38DB3}" type="presParOf" srcId="{32923DF3-8380-4B2F-A541-75FE30DE502A}" destId="{E8DF2AE6-80F0-414D-B664-D735988FA7F1}" srcOrd="3" destOrd="0" presId="urn:microsoft.com/office/officeart/2008/layout/VerticalAccentList"/>
    <dgm:cxn modelId="{D291DD94-FB16-4AEF-BD9B-45DD19C6176D}" type="presParOf" srcId="{32923DF3-8380-4B2F-A541-75FE30DE502A}" destId="{8DD3B337-7F56-4464-B84B-AD8A4A8965EB}" srcOrd="4" destOrd="0" presId="urn:microsoft.com/office/officeart/2008/layout/VerticalAccentList"/>
    <dgm:cxn modelId="{1DA95B4F-038A-4A92-8562-3B5955EBB662}" type="presParOf" srcId="{32923DF3-8380-4B2F-A541-75FE30DE502A}" destId="{465ED017-1A59-4139-8464-A7A474DF44C5}" srcOrd="5" destOrd="0" presId="urn:microsoft.com/office/officeart/2008/layout/VerticalAccentList"/>
    <dgm:cxn modelId="{053CBEB0-9075-4C08-866C-1D4B2412D135}" type="presParOf" srcId="{32923DF3-8380-4B2F-A541-75FE30DE502A}" destId="{FDFCD989-C9D0-4CAD-9F75-BAD38278A48F}" srcOrd="6" destOrd="0" presId="urn:microsoft.com/office/officeart/2008/layout/VerticalAccentList"/>
    <dgm:cxn modelId="{1DE4735B-24A3-4132-9E71-32B387D573DA}" type="presParOf" srcId="{32923DF3-8380-4B2F-A541-75FE30DE502A}" destId="{9ACDEE0B-41A2-4160-957D-B76285AE4EDB}" srcOrd="7" destOrd="0" presId="urn:microsoft.com/office/officeart/2008/layout/VerticalAccentList"/>
    <dgm:cxn modelId="{B2F269CF-25AE-4DDC-A94D-A4F78E9E6C12}" type="presParOf" srcId="{27F3EE28-5E95-45DC-BA38-779775BB75BB}" destId="{A822721B-D029-46F1-9B61-AB573743859B}" srcOrd="2" destOrd="0" presId="urn:microsoft.com/office/officeart/2008/layout/VerticalAccentList"/>
    <dgm:cxn modelId="{0CF4085F-54D6-4464-B69B-87CCE1480D9D}" type="presParOf" srcId="{27F3EE28-5E95-45DC-BA38-779775BB75BB}" destId="{5B500BCD-E088-4AB5-A4FC-25A4B75F357C}" srcOrd="3" destOrd="0" presId="urn:microsoft.com/office/officeart/2008/layout/VerticalAccentList"/>
    <dgm:cxn modelId="{50368408-3FB9-4FF1-9BF8-2E6DBBF9B396}" type="presParOf" srcId="{5B500BCD-E088-4AB5-A4FC-25A4B75F357C}" destId="{F76A2A0E-80FE-43E9-BF05-69C273ED8542}" srcOrd="0" destOrd="0" presId="urn:microsoft.com/office/officeart/2008/layout/VerticalAccentList"/>
    <dgm:cxn modelId="{E496309D-7514-4823-89A3-7B2F73C8DA5D}" type="presParOf" srcId="{27F3EE28-5E95-45DC-BA38-779775BB75BB}" destId="{9B909AD1-CBA1-4C30-98DF-B02D62A0F852}" srcOrd="4" destOrd="0" presId="urn:microsoft.com/office/officeart/2008/layout/VerticalAccentList"/>
    <dgm:cxn modelId="{ECF408DD-1552-4DA2-A499-0EEF45C7EAA6}" type="presParOf" srcId="{9B909AD1-CBA1-4C30-98DF-B02D62A0F852}" destId="{76480976-C4B1-45D5-8358-D87FE57CF3FE}" srcOrd="0" destOrd="0" presId="urn:microsoft.com/office/officeart/2008/layout/VerticalAccentList"/>
    <dgm:cxn modelId="{EFB5E406-1B4F-4F44-AB39-D24FBEB28B7C}" type="presParOf" srcId="{9B909AD1-CBA1-4C30-98DF-B02D62A0F852}" destId="{15615F17-B56F-4316-9090-570D6F815E28}" srcOrd="1" destOrd="0" presId="urn:microsoft.com/office/officeart/2008/layout/VerticalAccentList"/>
    <dgm:cxn modelId="{1D510F9A-0AB8-4DED-91FD-F06D92CABBC3}" type="presParOf" srcId="{9B909AD1-CBA1-4C30-98DF-B02D62A0F852}" destId="{8F3A2527-9BEE-40CD-8BD6-B6D5E842803F}" srcOrd="2" destOrd="0" presId="urn:microsoft.com/office/officeart/2008/layout/VerticalAccentList"/>
    <dgm:cxn modelId="{EAE3C322-990E-40DF-B0E1-EE2B948DD31D}" type="presParOf" srcId="{9B909AD1-CBA1-4C30-98DF-B02D62A0F852}" destId="{66E4BAAD-6DDA-4F72-864C-18220C6830A3}" srcOrd="3" destOrd="0" presId="urn:microsoft.com/office/officeart/2008/layout/VerticalAccentList"/>
    <dgm:cxn modelId="{3803691F-FCF8-49C8-9B8F-A8D468A04B75}" type="presParOf" srcId="{9B909AD1-CBA1-4C30-98DF-B02D62A0F852}" destId="{A7F4C886-1C74-462F-9A65-AE00ABDA7006}" srcOrd="4" destOrd="0" presId="urn:microsoft.com/office/officeart/2008/layout/VerticalAccentList"/>
    <dgm:cxn modelId="{509F09DA-4F87-4D62-BE87-D512AECEE431}" type="presParOf" srcId="{9B909AD1-CBA1-4C30-98DF-B02D62A0F852}" destId="{67D3A4F3-13E3-4E98-A472-4BEE64AE5390}" srcOrd="5" destOrd="0" presId="urn:microsoft.com/office/officeart/2008/layout/VerticalAccentList"/>
    <dgm:cxn modelId="{56989A4F-8BE8-48B5-9AD5-6C3AAD365243}" type="presParOf" srcId="{9B909AD1-CBA1-4C30-98DF-B02D62A0F852}" destId="{9D2E2E65-DD9C-4EB3-8BE4-426E70D5D337}" srcOrd="6" destOrd="0" presId="urn:microsoft.com/office/officeart/2008/layout/VerticalAccentList"/>
    <dgm:cxn modelId="{D024B465-75CB-4E45-AE6F-178C901D3C3F}" type="presParOf" srcId="{9B909AD1-CBA1-4C30-98DF-B02D62A0F852}" destId="{B0F491B8-0721-41F0-B9FC-9B61F0344914}" srcOrd="7" destOrd="0" presId="urn:microsoft.com/office/officeart/2008/layout/VerticalAccentList"/>
    <dgm:cxn modelId="{85B356C2-19EF-4345-A852-63757FF2F858}" type="presParOf" srcId="{27F3EE28-5E95-45DC-BA38-779775BB75BB}" destId="{DFB89062-9D6F-4BEC-8C8E-45739836EB6E}" srcOrd="5" destOrd="0" presId="urn:microsoft.com/office/officeart/2008/layout/VerticalAccentList"/>
    <dgm:cxn modelId="{78FF2E6D-CD75-416A-8076-5AED96835729}" type="presParOf" srcId="{27F3EE28-5E95-45DC-BA38-779775BB75BB}" destId="{AB9BB2D1-3CDF-40E0-AF22-53185E6A870A}" srcOrd="6" destOrd="0" presId="urn:microsoft.com/office/officeart/2008/layout/VerticalAccentList"/>
    <dgm:cxn modelId="{2E134B54-A117-4DC9-9668-EC3A2E3D5C25}" type="presParOf" srcId="{AB9BB2D1-3CDF-40E0-AF22-53185E6A870A}" destId="{54B087E6-2888-4E96-9352-32811C8408F4}" srcOrd="0" destOrd="0" presId="urn:microsoft.com/office/officeart/2008/layout/VerticalAccentList"/>
    <dgm:cxn modelId="{82B13269-7245-41A6-A5A4-FC072DA6C66E}" type="presParOf" srcId="{27F3EE28-5E95-45DC-BA38-779775BB75BB}" destId="{619ECFEE-D60F-4DA8-B398-5F843952EACB}" srcOrd="7" destOrd="0" presId="urn:microsoft.com/office/officeart/2008/layout/VerticalAccentList"/>
    <dgm:cxn modelId="{B8B4F1C8-E2FD-4AE9-AC83-CDF2FE9988BA}" type="presParOf" srcId="{619ECFEE-D60F-4DA8-B398-5F843952EACB}" destId="{9A36DDC0-789F-4E18-B855-B95E044CB242}" srcOrd="0" destOrd="0" presId="urn:microsoft.com/office/officeart/2008/layout/VerticalAccentList"/>
    <dgm:cxn modelId="{79864D8E-9145-4D33-8DA4-4EBB645A75FB}" type="presParOf" srcId="{619ECFEE-D60F-4DA8-B398-5F843952EACB}" destId="{D06E63FE-DBDC-4353-987F-87FCB2F5424D}" srcOrd="1" destOrd="0" presId="urn:microsoft.com/office/officeart/2008/layout/VerticalAccentList"/>
    <dgm:cxn modelId="{23AE3E74-9DA6-4F22-83E6-0BA763319FDE}" type="presParOf" srcId="{619ECFEE-D60F-4DA8-B398-5F843952EACB}" destId="{2C869C94-C303-4C7D-9FA7-E77F8EB61846}" srcOrd="2" destOrd="0" presId="urn:microsoft.com/office/officeart/2008/layout/VerticalAccentList"/>
    <dgm:cxn modelId="{112EC7F3-9956-4862-9760-0FABF9FB1308}" type="presParOf" srcId="{619ECFEE-D60F-4DA8-B398-5F843952EACB}" destId="{7878D8A7-2629-48AA-A926-F6F99D25AFC4}" srcOrd="3" destOrd="0" presId="urn:microsoft.com/office/officeart/2008/layout/VerticalAccentList"/>
    <dgm:cxn modelId="{30E9CA65-7A09-4234-A1F2-0E63F1294E1C}" type="presParOf" srcId="{619ECFEE-D60F-4DA8-B398-5F843952EACB}" destId="{B295C35D-1DA9-4AC7-BB26-01A9CA0D45A6}" srcOrd="4" destOrd="0" presId="urn:microsoft.com/office/officeart/2008/layout/VerticalAccentList"/>
    <dgm:cxn modelId="{41900247-BF3A-41DB-9CC7-E73A21BB7198}" type="presParOf" srcId="{619ECFEE-D60F-4DA8-B398-5F843952EACB}" destId="{797F98FD-7625-407C-A2A3-43EC774CFCEA}" srcOrd="5" destOrd="0" presId="urn:microsoft.com/office/officeart/2008/layout/VerticalAccentList"/>
    <dgm:cxn modelId="{80869C43-F13A-4F2A-BFEA-0A0178730CA0}" type="presParOf" srcId="{619ECFEE-D60F-4DA8-B398-5F843952EACB}" destId="{890CD7B9-07C3-4D7B-A32A-B2536E4C6325}" srcOrd="6" destOrd="0" presId="urn:microsoft.com/office/officeart/2008/layout/VerticalAccentList"/>
    <dgm:cxn modelId="{98E27849-981C-45E3-AB0F-71644C86DD31}" type="presParOf" srcId="{619ECFEE-D60F-4DA8-B398-5F843952EACB}" destId="{88AEEE67-2C5F-4934-8537-A200C7CC45E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CA361B-0FAB-458E-988B-A2FD628A9BB8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3457EFF9-C4CC-4FAD-9119-5082A15437C1}">
      <dgm:prSet phldrT="[Szöveg]" custT="1"/>
      <dgm:spPr/>
      <dgm:t>
        <a:bodyPr/>
        <a:lstStyle/>
        <a:p>
          <a:r>
            <a:rPr lang="hu-HU" sz="1800" dirty="0" smtClean="0"/>
            <a:t>A csatlakozást követő kérdések leginkább a felhasználói jogosultságokkal, a különféle beállításokkal, partneradatok szinkronizálásával, a nyitó adatok rögzítésével, a banki utalással, és a pénztár nyitással kapcsolatosak.</a:t>
          </a:r>
          <a:endParaRPr lang="hu-HU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F67EB5E-AA93-4FC5-98C0-6177A437A100}" type="parTrans" cxnId="{2DFE157D-42B3-499E-9C89-7A4C3C27080A}">
      <dgm:prSet/>
      <dgm:spPr/>
      <dgm:t>
        <a:bodyPr/>
        <a:lstStyle/>
        <a:p>
          <a:endParaRPr lang="hu-HU"/>
        </a:p>
      </dgm:t>
    </dgm:pt>
    <dgm:pt modelId="{99D894C0-0B35-4B37-878F-D5ABBC04D568}" type="sibTrans" cxnId="{2DFE157D-42B3-499E-9C89-7A4C3C27080A}">
      <dgm:prSet/>
      <dgm:spPr/>
      <dgm:t>
        <a:bodyPr/>
        <a:lstStyle/>
        <a:p>
          <a:endParaRPr lang="hu-HU"/>
        </a:p>
      </dgm:t>
    </dgm:pt>
    <dgm:pt modelId="{AA343E87-2EF4-473B-8D0F-28F89747C5D8}">
      <dgm:prSet phldrT="[Szöveg]" custT="1"/>
      <dgm:spPr/>
      <dgm:t>
        <a:bodyPr/>
        <a:lstStyle/>
        <a:p>
          <a:r>
            <a:rPr lang="hu-HU" sz="2000" dirty="0" smtClean="0"/>
            <a:t>Az első negyedév elteltével, az adatszolgáltatás időszakában, a hibás könyvelés javításához, az eszközadatok </a:t>
          </a:r>
          <a:r>
            <a:rPr lang="hu-HU" sz="2000" dirty="0" err="1" smtClean="0"/>
            <a:t>migrálásához</a:t>
          </a:r>
          <a:r>
            <a:rPr lang="hu-HU" sz="2000" dirty="0" smtClean="0"/>
            <a:t> kérnek segítséget az önkormányzatok.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0E179B10-B544-480F-A2F1-1F119296C30C}" type="parTrans" cxnId="{5AEFC7BB-C450-45E8-8CC9-5ABB85596B74}">
      <dgm:prSet/>
      <dgm:spPr/>
      <dgm:t>
        <a:bodyPr/>
        <a:lstStyle/>
        <a:p>
          <a:endParaRPr lang="hu-HU"/>
        </a:p>
      </dgm:t>
    </dgm:pt>
    <dgm:pt modelId="{D9D0EF08-B97C-4DBD-A2D6-2E1F007271A9}" type="sibTrans" cxnId="{5AEFC7BB-C450-45E8-8CC9-5ABB85596B74}">
      <dgm:prSet/>
      <dgm:spPr/>
      <dgm:t>
        <a:bodyPr/>
        <a:lstStyle/>
        <a:p>
          <a:endParaRPr lang="hu-HU"/>
        </a:p>
      </dgm:t>
    </dgm:pt>
    <dgm:pt modelId="{D8D4814C-643F-4FAA-8E34-E9664305F6E7}">
      <dgm:prSet phldrT="[Szöveg]" custT="1"/>
      <dgm:spPr/>
      <dgm:t>
        <a:bodyPr/>
        <a:lstStyle/>
        <a:p>
          <a:r>
            <a:rPr lang="hu-HU" sz="2000" dirty="0" smtClean="0"/>
            <a:t>Általában a II. negyedéves adatszolgáltatás idejére szereznek az önkormányzatok stabil gyakorlatot a program használatára. </a:t>
          </a:r>
          <a:endParaRPr lang="hu-HU" sz="20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A53F5926-F250-4D54-9FEC-EF4E1D40E7EC}" type="parTrans" cxnId="{CDA64E74-F8F7-4952-A37B-AF881420F4BD}">
      <dgm:prSet/>
      <dgm:spPr/>
      <dgm:t>
        <a:bodyPr/>
        <a:lstStyle/>
        <a:p>
          <a:endParaRPr lang="hu-HU"/>
        </a:p>
      </dgm:t>
    </dgm:pt>
    <dgm:pt modelId="{566C17B2-624D-44DF-A323-6D494EB9D0B9}" type="sibTrans" cxnId="{CDA64E74-F8F7-4952-A37B-AF881420F4BD}">
      <dgm:prSet/>
      <dgm:spPr/>
      <dgm:t>
        <a:bodyPr/>
        <a:lstStyle/>
        <a:p>
          <a:endParaRPr lang="hu-HU"/>
        </a:p>
      </dgm:t>
    </dgm:pt>
    <dgm:pt modelId="{49DF800E-7879-4541-A40D-C66D5888DE14}">
      <dgm:prSet phldrT="[Szöveg]" custT="1"/>
      <dgm:spPr/>
      <dgm:t>
        <a:bodyPr/>
        <a:lstStyle/>
        <a:p>
          <a:r>
            <a:rPr lang="hu-HU" sz="1800" dirty="0" smtClean="0"/>
            <a:t>A Gazdálkodási szakrendszer a 2018. évben számtalan kényelmi, és munkafolyamatot egyszerűsítő fejlesztés valósult meg, amelynek nagy része a felhasználók által kért igényeket elégítette ki.</a:t>
          </a:r>
          <a:endParaRPr lang="hu-HU" sz="18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E460EDC-85CA-4E03-B557-1DD37922D679}" type="parTrans" cxnId="{1F808F7F-82AB-4773-AF40-43BFD79D2CC2}">
      <dgm:prSet/>
      <dgm:spPr/>
      <dgm:t>
        <a:bodyPr/>
        <a:lstStyle/>
        <a:p>
          <a:endParaRPr lang="hu-HU"/>
        </a:p>
      </dgm:t>
    </dgm:pt>
    <dgm:pt modelId="{F737D00B-18C4-4EDE-90F4-2C0227E593BC}" type="sibTrans" cxnId="{1F808F7F-82AB-4773-AF40-43BFD79D2CC2}">
      <dgm:prSet/>
      <dgm:spPr/>
      <dgm:t>
        <a:bodyPr/>
        <a:lstStyle/>
        <a:p>
          <a:endParaRPr lang="hu-HU"/>
        </a:p>
      </dgm:t>
    </dgm:pt>
    <dgm:pt modelId="{CCFCA2B8-20AD-4F53-BD55-08555A6516B3}" type="pres">
      <dgm:prSet presAssocID="{36CA361B-0FAB-458E-988B-A2FD628A9BB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62D55675-CC4C-40CA-94B2-1333BDD4714F}" type="pres">
      <dgm:prSet presAssocID="{36CA361B-0FAB-458E-988B-A2FD628A9BB8}" presName="Name1" presStyleCnt="0"/>
      <dgm:spPr/>
      <dgm:t>
        <a:bodyPr/>
        <a:lstStyle/>
        <a:p>
          <a:endParaRPr lang="hu-HU"/>
        </a:p>
      </dgm:t>
    </dgm:pt>
    <dgm:pt modelId="{4D800248-9249-46E5-85D1-624CFFDE69E2}" type="pres">
      <dgm:prSet presAssocID="{36CA361B-0FAB-458E-988B-A2FD628A9BB8}" presName="cycle" presStyleCnt="0"/>
      <dgm:spPr/>
      <dgm:t>
        <a:bodyPr/>
        <a:lstStyle/>
        <a:p>
          <a:endParaRPr lang="hu-HU"/>
        </a:p>
      </dgm:t>
    </dgm:pt>
    <dgm:pt modelId="{3D627E9C-2022-46AA-8F46-FF818D809A7D}" type="pres">
      <dgm:prSet presAssocID="{36CA361B-0FAB-458E-988B-A2FD628A9BB8}" presName="srcNode" presStyleLbl="node1" presStyleIdx="0" presStyleCnt="4"/>
      <dgm:spPr/>
      <dgm:t>
        <a:bodyPr/>
        <a:lstStyle/>
        <a:p>
          <a:endParaRPr lang="hu-HU"/>
        </a:p>
      </dgm:t>
    </dgm:pt>
    <dgm:pt modelId="{04B989B7-5BF7-48AC-B3A6-8B962BF2F57C}" type="pres">
      <dgm:prSet presAssocID="{36CA361B-0FAB-458E-988B-A2FD628A9BB8}" presName="conn" presStyleLbl="parChTrans1D2" presStyleIdx="0" presStyleCnt="1"/>
      <dgm:spPr/>
      <dgm:t>
        <a:bodyPr/>
        <a:lstStyle/>
        <a:p>
          <a:endParaRPr lang="hu-HU"/>
        </a:p>
      </dgm:t>
    </dgm:pt>
    <dgm:pt modelId="{E8C54CEB-6E09-437B-9516-B15CC0D39279}" type="pres">
      <dgm:prSet presAssocID="{36CA361B-0FAB-458E-988B-A2FD628A9BB8}" presName="extraNode" presStyleLbl="node1" presStyleIdx="0" presStyleCnt="4"/>
      <dgm:spPr/>
      <dgm:t>
        <a:bodyPr/>
        <a:lstStyle/>
        <a:p>
          <a:endParaRPr lang="hu-HU"/>
        </a:p>
      </dgm:t>
    </dgm:pt>
    <dgm:pt modelId="{B03B7DB2-42E3-459D-998C-FA15AFA2F497}" type="pres">
      <dgm:prSet presAssocID="{36CA361B-0FAB-458E-988B-A2FD628A9BB8}" presName="dstNode" presStyleLbl="node1" presStyleIdx="0" presStyleCnt="4"/>
      <dgm:spPr/>
      <dgm:t>
        <a:bodyPr/>
        <a:lstStyle/>
        <a:p>
          <a:endParaRPr lang="hu-HU"/>
        </a:p>
      </dgm:t>
    </dgm:pt>
    <dgm:pt modelId="{70AAA1DA-B809-44B3-B276-6911A08F46CF}" type="pres">
      <dgm:prSet presAssocID="{3457EFF9-C4CC-4FAD-9119-5082A15437C1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BEFCCAC-F12B-45E6-91C2-B8DE7360A25D}" type="pres">
      <dgm:prSet presAssocID="{3457EFF9-C4CC-4FAD-9119-5082A15437C1}" presName="accent_1" presStyleCnt="0"/>
      <dgm:spPr/>
      <dgm:t>
        <a:bodyPr/>
        <a:lstStyle/>
        <a:p>
          <a:endParaRPr lang="hu-HU"/>
        </a:p>
      </dgm:t>
    </dgm:pt>
    <dgm:pt modelId="{5C8EB873-F0F1-486A-AA81-C26562CC78A7}" type="pres">
      <dgm:prSet presAssocID="{3457EFF9-C4CC-4FAD-9119-5082A15437C1}" presName="accentRepeatNode" presStyleLbl="solidFgAcc1" presStyleIdx="0" presStyleCnt="4"/>
      <dgm:spPr/>
      <dgm:t>
        <a:bodyPr/>
        <a:lstStyle/>
        <a:p>
          <a:endParaRPr lang="hu-HU"/>
        </a:p>
      </dgm:t>
    </dgm:pt>
    <dgm:pt modelId="{F1E80BF4-1AC8-4E34-903A-F1EE28415105}" type="pres">
      <dgm:prSet presAssocID="{AA343E87-2EF4-473B-8D0F-28F89747C5D8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738B752-A8A0-46C5-9D7D-1787E35A1E6C}" type="pres">
      <dgm:prSet presAssocID="{AA343E87-2EF4-473B-8D0F-28F89747C5D8}" presName="accent_2" presStyleCnt="0"/>
      <dgm:spPr/>
      <dgm:t>
        <a:bodyPr/>
        <a:lstStyle/>
        <a:p>
          <a:endParaRPr lang="hu-HU"/>
        </a:p>
      </dgm:t>
    </dgm:pt>
    <dgm:pt modelId="{74BB2FAD-07E6-4897-ADAF-BF5AFAAEFB2B}" type="pres">
      <dgm:prSet presAssocID="{AA343E87-2EF4-473B-8D0F-28F89747C5D8}" presName="accentRepeatNode" presStyleLbl="solidFgAcc1" presStyleIdx="1" presStyleCnt="4"/>
      <dgm:spPr/>
      <dgm:t>
        <a:bodyPr/>
        <a:lstStyle/>
        <a:p>
          <a:endParaRPr lang="hu-HU"/>
        </a:p>
      </dgm:t>
    </dgm:pt>
    <dgm:pt modelId="{2C6158AC-EC09-4256-BD24-47BCC9370E06}" type="pres">
      <dgm:prSet presAssocID="{D8D4814C-643F-4FAA-8E34-E9664305F6E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848AA2-8D74-4B5D-A20F-1731ACE618CB}" type="pres">
      <dgm:prSet presAssocID="{D8D4814C-643F-4FAA-8E34-E9664305F6E7}" presName="accent_3" presStyleCnt="0"/>
      <dgm:spPr/>
      <dgm:t>
        <a:bodyPr/>
        <a:lstStyle/>
        <a:p>
          <a:endParaRPr lang="hu-HU"/>
        </a:p>
      </dgm:t>
    </dgm:pt>
    <dgm:pt modelId="{E8C0DB19-3FBD-47CF-BBC4-61F2C4F3125E}" type="pres">
      <dgm:prSet presAssocID="{D8D4814C-643F-4FAA-8E34-E9664305F6E7}" presName="accentRepeatNode" presStyleLbl="solidFgAcc1" presStyleIdx="2" presStyleCnt="4"/>
      <dgm:spPr/>
      <dgm:t>
        <a:bodyPr/>
        <a:lstStyle/>
        <a:p>
          <a:endParaRPr lang="hu-HU"/>
        </a:p>
      </dgm:t>
    </dgm:pt>
    <dgm:pt modelId="{7225A44F-9E08-4E54-99A6-72F0B8A11EA2}" type="pres">
      <dgm:prSet presAssocID="{49DF800E-7879-4541-A40D-C66D5888DE1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D9399B6-146C-442A-81A9-4BA964E6CF29}" type="pres">
      <dgm:prSet presAssocID="{49DF800E-7879-4541-A40D-C66D5888DE14}" presName="accent_4" presStyleCnt="0"/>
      <dgm:spPr/>
    </dgm:pt>
    <dgm:pt modelId="{BC724155-FE0F-4E90-891D-68069B58A80D}" type="pres">
      <dgm:prSet presAssocID="{49DF800E-7879-4541-A40D-C66D5888DE14}" presName="accentRepeatNode" presStyleLbl="solidFgAcc1" presStyleIdx="3" presStyleCnt="4"/>
      <dgm:spPr/>
    </dgm:pt>
  </dgm:ptLst>
  <dgm:cxnLst>
    <dgm:cxn modelId="{2DFE157D-42B3-499E-9C89-7A4C3C27080A}" srcId="{36CA361B-0FAB-458E-988B-A2FD628A9BB8}" destId="{3457EFF9-C4CC-4FAD-9119-5082A15437C1}" srcOrd="0" destOrd="0" parTransId="{0F67EB5E-AA93-4FC5-98C0-6177A437A100}" sibTransId="{99D894C0-0B35-4B37-878F-D5ABBC04D568}"/>
    <dgm:cxn modelId="{A8F385AF-B797-4653-8111-7068D08F0AB5}" type="presOf" srcId="{D8D4814C-643F-4FAA-8E34-E9664305F6E7}" destId="{2C6158AC-EC09-4256-BD24-47BCC9370E06}" srcOrd="0" destOrd="0" presId="urn:microsoft.com/office/officeart/2008/layout/VerticalCurvedList"/>
    <dgm:cxn modelId="{DC7B43FF-4E45-4BA7-8EC4-1B8E481A61E8}" type="presOf" srcId="{AA343E87-2EF4-473B-8D0F-28F89747C5D8}" destId="{F1E80BF4-1AC8-4E34-903A-F1EE28415105}" srcOrd="0" destOrd="0" presId="urn:microsoft.com/office/officeart/2008/layout/VerticalCurvedList"/>
    <dgm:cxn modelId="{CDA64E74-F8F7-4952-A37B-AF881420F4BD}" srcId="{36CA361B-0FAB-458E-988B-A2FD628A9BB8}" destId="{D8D4814C-643F-4FAA-8E34-E9664305F6E7}" srcOrd="2" destOrd="0" parTransId="{A53F5926-F250-4D54-9FEC-EF4E1D40E7EC}" sibTransId="{566C17B2-624D-44DF-A323-6D494EB9D0B9}"/>
    <dgm:cxn modelId="{1F808F7F-82AB-4773-AF40-43BFD79D2CC2}" srcId="{36CA361B-0FAB-458E-988B-A2FD628A9BB8}" destId="{49DF800E-7879-4541-A40D-C66D5888DE14}" srcOrd="3" destOrd="0" parTransId="{BE460EDC-85CA-4E03-B557-1DD37922D679}" sibTransId="{F737D00B-18C4-4EDE-90F4-2C0227E593BC}"/>
    <dgm:cxn modelId="{5AEFC7BB-C450-45E8-8CC9-5ABB85596B74}" srcId="{36CA361B-0FAB-458E-988B-A2FD628A9BB8}" destId="{AA343E87-2EF4-473B-8D0F-28F89747C5D8}" srcOrd="1" destOrd="0" parTransId="{0E179B10-B544-480F-A2F1-1F119296C30C}" sibTransId="{D9D0EF08-B97C-4DBD-A2D6-2E1F007271A9}"/>
    <dgm:cxn modelId="{1C1FF7CA-ADCC-48C2-B00E-581253D9DFCC}" type="presOf" srcId="{36CA361B-0FAB-458E-988B-A2FD628A9BB8}" destId="{CCFCA2B8-20AD-4F53-BD55-08555A6516B3}" srcOrd="0" destOrd="0" presId="urn:microsoft.com/office/officeart/2008/layout/VerticalCurvedList"/>
    <dgm:cxn modelId="{A93C9EB3-66FF-4037-AB09-7923CEFA6772}" type="presOf" srcId="{99D894C0-0B35-4B37-878F-D5ABBC04D568}" destId="{04B989B7-5BF7-48AC-B3A6-8B962BF2F57C}" srcOrd="0" destOrd="0" presId="urn:microsoft.com/office/officeart/2008/layout/VerticalCurvedList"/>
    <dgm:cxn modelId="{BB878796-9B4D-4760-AA16-87EFAEC0C155}" type="presOf" srcId="{3457EFF9-C4CC-4FAD-9119-5082A15437C1}" destId="{70AAA1DA-B809-44B3-B276-6911A08F46CF}" srcOrd="0" destOrd="0" presId="urn:microsoft.com/office/officeart/2008/layout/VerticalCurvedList"/>
    <dgm:cxn modelId="{A13DABE0-D32F-49DD-B80A-812608DDF8E9}" type="presOf" srcId="{49DF800E-7879-4541-A40D-C66D5888DE14}" destId="{7225A44F-9E08-4E54-99A6-72F0B8A11EA2}" srcOrd="0" destOrd="0" presId="urn:microsoft.com/office/officeart/2008/layout/VerticalCurvedList"/>
    <dgm:cxn modelId="{9C4D25D2-5A0C-402D-A30F-C05BC7A8AC9F}" type="presParOf" srcId="{CCFCA2B8-20AD-4F53-BD55-08555A6516B3}" destId="{62D55675-CC4C-40CA-94B2-1333BDD4714F}" srcOrd="0" destOrd="0" presId="urn:microsoft.com/office/officeart/2008/layout/VerticalCurvedList"/>
    <dgm:cxn modelId="{988BC798-3D43-49D4-8034-5DDDA93FA191}" type="presParOf" srcId="{62D55675-CC4C-40CA-94B2-1333BDD4714F}" destId="{4D800248-9249-46E5-85D1-624CFFDE69E2}" srcOrd="0" destOrd="0" presId="urn:microsoft.com/office/officeart/2008/layout/VerticalCurvedList"/>
    <dgm:cxn modelId="{E1289EB2-1889-4429-A18D-37EBC53B8208}" type="presParOf" srcId="{4D800248-9249-46E5-85D1-624CFFDE69E2}" destId="{3D627E9C-2022-46AA-8F46-FF818D809A7D}" srcOrd="0" destOrd="0" presId="urn:microsoft.com/office/officeart/2008/layout/VerticalCurvedList"/>
    <dgm:cxn modelId="{79A4E09D-CDB7-41B5-A482-CD78C4F83E37}" type="presParOf" srcId="{4D800248-9249-46E5-85D1-624CFFDE69E2}" destId="{04B989B7-5BF7-48AC-B3A6-8B962BF2F57C}" srcOrd="1" destOrd="0" presId="urn:microsoft.com/office/officeart/2008/layout/VerticalCurvedList"/>
    <dgm:cxn modelId="{A5EE138A-7EB2-4984-848C-946BE1D5FD79}" type="presParOf" srcId="{4D800248-9249-46E5-85D1-624CFFDE69E2}" destId="{E8C54CEB-6E09-437B-9516-B15CC0D39279}" srcOrd="2" destOrd="0" presId="urn:microsoft.com/office/officeart/2008/layout/VerticalCurvedList"/>
    <dgm:cxn modelId="{8B74ABF0-1A6B-453A-AC4B-11CB6452BC19}" type="presParOf" srcId="{4D800248-9249-46E5-85D1-624CFFDE69E2}" destId="{B03B7DB2-42E3-459D-998C-FA15AFA2F497}" srcOrd="3" destOrd="0" presId="urn:microsoft.com/office/officeart/2008/layout/VerticalCurvedList"/>
    <dgm:cxn modelId="{9A36976F-A80A-43D4-A41C-79A6AA45D66B}" type="presParOf" srcId="{62D55675-CC4C-40CA-94B2-1333BDD4714F}" destId="{70AAA1DA-B809-44B3-B276-6911A08F46CF}" srcOrd="1" destOrd="0" presId="urn:microsoft.com/office/officeart/2008/layout/VerticalCurvedList"/>
    <dgm:cxn modelId="{97F2E91A-8FF0-4261-BE53-7CB26F643CEB}" type="presParOf" srcId="{62D55675-CC4C-40CA-94B2-1333BDD4714F}" destId="{EBEFCCAC-F12B-45E6-91C2-B8DE7360A25D}" srcOrd="2" destOrd="0" presId="urn:microsoft.com/office/officeart/2008/layout/VerticalCurvedList"/>
    <dgm:cxn modelId="{706E3C60-9455-4708-8BFF-B3D3DA767CFB}" type="presParOf" srcId="{EBEFCCAC-F12B-45E6-91C2-B8DE7360A25D}" destId="{5C8EB873-F0F1-486A-AA81-C26562CC78A7}" srcOrd="0" destOrd="0" presId="urn:microsoft.com/office/officeart/2008/layout/VerticalCurvedList"/>
    <dgm:cxn modelId="{4BC2E069-0E98-41D3-8C5D-57D9F6813731}" type="presParOf" srcId="{62D55675-CC4C-40CA-94B2-1333BDD4714F}" destId="{F1E80BF4-1AC8-4E34-903A-F1EE28415105}" srcOrd="3" destOrd="0" presId="urn:microsoft.com/office/officeart/2008/layout/VerticalCurvedList"/>
    <dgm:cxn modelId="{8D0F5C29-8B6C-414B-B401-5EBBBED30417}" type="presParOf" srcId="{62D55675-CC4C-40CA-94B2-1333BDD4714F}" destId="{4738B752-A8A0-46C5-9D7D-1787E35A1E6C}" srcOrd="4" destOrd="0" presId="urn:microsoft.com/office/officeart/2008/layout/VerticalCurvedList"/>
    <dgm:cxn modelId="{EB63BA2C-AFA6-4E34-8731-3CFDD7330411}" type="presParOf" srcId="{4738B752-A8A0-46C5-9D7D-1787E35A1E6C}" destId="{74BB2FAD-07E6-4897-ADAF-BF5AFAAEFB2B}" srcOrd="0" destOrd="0" presId="urn:microsoft.com/office/officeart/2008/layout/VerticalCurvedList"/>
    <dgm:cxn modelId="{07D21EB1-5683-4FA7-9DD2-066F3DA6DEDB}" type="presParOf" srcId="{62D55675-CC4C-40CA-94B2-1333BDD4714F}" destId="{2C6158AC-EC09-4256-BD24-47BCC9370E06}" srcOrd="5" destOrd="0" presId="urn:microsoft.com/office/officeart/2008/layout/VerticalCurvedList"/>
    <dgm:cxn modelId="{817401FE-ABAB-48D0-B027-75B1061C0F6D}" type="presParOf" srcId="{62D55675-CC4C-40CA-94B2-1333BDD4714F}" destId="{BD848AA2-8D74-4B5D-A20F-1731ACE618CB}" srcOrd="6" destOrd="0" presId="urn:microsoft.com/office/officeart/2008/layout/VerticalCurvedList"/>
    <dgm:cxn modelId="{28CC1CCD-9FAF-4F64-9953-D72FA02924AB}" type="presParOf" srcId="{BD848AA2-8D74-4B5D-A20F-1731ACE618CB}" destId="{E8C0DB19-3FBD-47CF-BBC4-61F2C4F3125E}" srcOrd="0" destOrd="0" presId="urn:microsoft.com/office/officeart/2008/layout/VerticalCurvedList"/>
    <dgm:cxn modelId="{EDEDC5F8-5B7A-415D-BD40-8BE1D3142893}" type="presParOf" srcId="{62D55675-CC4C-40CA-94B2-1333BDD4714F}" destId="{7225A44F-9E08-4E54-99A6-72F0B8A11EA2}" srcOrd="7" destOrd="0" presId="urn:microsoft.com/office/officeart/2008/layout/VerticalCurvedList"/>
    <dgm:cxn modelId="{96913DC7-EC62-4C71-9F91-B60DE14BCBF3}" type="presParOf" srcId="{62D55675-CC4C-40CA-94B2-1333BDD4714F}" destId="{BD9399B6-146C-442A-81A9-4BA964E6CF29}" srcOrd="8" destOrd="0" presId="urn:microsoft.com/office/officeart/2008/layout/VerticalCurvedList"/>
    <dgm:cxn modelId="{049AADFB-3A90-4E96-BAA0-B4FF2461B2C9}" type="presParOf" srcId="{BD9399B6-146C-442A-81A9-4BA964E6CF29}" destId="{BC724155-FE0F-4E90-891D-68069B58A80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766A3B-E1A8-445A-960A-6D8F9E8F57E2}">
      <dsp:nvSpPr>
        <dsp:cNvPr id="0" name=""/>
        <dsp:cNvSpPr/>
      </dsp:nvSpPr>
      <dsp:spPr>
        <a:xfrm rot="5400000">
          <a:off x="-255429" y="256948"/>
          <a:ext cx="1702861" cy="11920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2017.01.01</a:t>
          </a:r>
          <a:endParaRPr lang="hu-HU" sz="1800" kern="1200" dirty="0"/>
        </a:p>
      </dsp:txBody>
      <dsp:txXfrm rot="-5400000">
        <a:off x="1" y="597521"/>
        <a:ext cx="1192003" cy="510858"/>
      </dsp:txXfrm>
    </dsp:sp>
    <dsp:sp modelId="{10F0B11D-C83E-446F-98C4-6F5D1F274159}">
      <dsp:nvSpPr>
        <dsp:cNvPr id="0" name=""/>
        <dsp:cNvSpPr/>
      </dsp:nvSpPr>
      <dsp:spPr>
        <a:xfrm rot="5400000">
          <a:off x="5083131" y="-3889609"/>
          <a:ext cx="1106860" cy="8889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1654 önkormányzat a keretrendszerhez, az adórendszerhez és a gazdálkodási szakrendszerhez csatlakozott</a:t>
          </a:r>
          <a:endParaRPr lang="hu-HU" sz="1900" kern="1200" dirty="0"/>
        </a:p>
      </dsp:txBody>
      <dsp:txXfrm rot="-5400000">
        <a:off x="1192003" y="55551"/>
        <a:ext cx="8835084" cy="998796"/>
      </dsp:txXfrm>
    </dsp:sp>
    <dsp:sp modelId="{8D5D84DF-9B71-47F4-9BEB-740ED4AC0747}">
      <dsp:nvSpPr>
        <dsp:cNvPr id="0" name=""/>
        <dsp:cNvSpPr/>
      </dsp:nvSpPr>
      <dsp:spPr>
        <a:xfrm rot="5400000">
          <a:off x="-255429" y="1766776"/>
          <a:ext cx="1702861" cy="11920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2018.01.01</a:t>
          </a:r>
          <a:endParaRPr lang="hu-HU" sz="1800" kern="1200" dirty="0"/>
        </a:p>
      </dsp:txBody>
      <dsp:txXfrm rot="-5400000">
        <a:off x="1" y="2107349"/>
        <a:ext cx="1192003" cy="510858"/>
      </dsp:txXfrm>
    </dsp:sp>
    <dsp:sp modelId="{29874688-C06D-4D47-95DE-439DBABE6321}">
      <dsp:nvSpPr>
        <dsp:cNvPr id="0" name=""/>
        <dsp:cNvSpPr/>
      </dsp:nvSpPr>
      <dsp:spPr>
        <a:xfrm rot="5400000">
          <a:off x="5083131" y="-2379780"/>
          <a:ext cx="1106860" cy="8889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2994 önkormányzat az ASP minden szakrendszerét, 31 intézmény a keretrendszert és a gazdálkodási szakrendszert használja</a:t>
          </a:r>
          <a:endParaRPr lang="hu-HU" sz="1900" kern="1200" dirty="0"/>
        </a:p>
      </dsp:txBody>
      <dsp:txXfrm rot="-5400000">
        <a:off x="1192003" y="1565380"/>
        <a:ext cx="8835084" cy="998796"/>
      </dsp:txXfrm>
    </dsp:sp>
    <dsp:sp modelId="{C5DA7D2F-E3AB-4CBA-9035-DDD69AAA734F}">
      <dsp:nvSpPr>
        <dsp:cNvPr id="0" name=""/>
        <dsp:cNvSpPr/>
      </dsp:nvSpPr>
      <dsp:spPr>
        <a:xfrm rot="5400000">
          <a:off x="-255429" y="3276605"/>
          <a:ext cx="1702861" cy="11920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2019.01.01</a:t>
          </a:r>
          <a:endParaRPr lang="hu-HU" sz="1800" kern="1200" dirty="0"/>
        </a:p>
      </dsp:txBody>
      <dsp:txXfrm rot="-5400000">
        <a:off x="1" y="3617178"/>
        <a:ext cx="1192003" cy="510858"/>
      </dsp:txXfrm>
    </dsp:sp>
    <dsp:sp modelId="{0327C33D-AA69-4573-B267-91EBC70E6B62}">
      <dsp:nvSpPr>
        <dsp:cNvPr id="0" name=""/>
        <dsp:cNvSpPr/>
      </dsp:nvSpPr>
      <dsp:spPr>
        <a:xfrm rot="5400000">
          <a:off x="5083131" y="-869951"/>
          <a:ext cx="1106860" cy="888911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További 164 önkormányzat és 35 intézmény csatlakozik rendszercsatlakozással</a:t>
          </a:r>
          <a:endParaRPr lang="hu-H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u-HU" sz="1900" kern="1200" dirty="0" smtClean="0"/>
            <a:t>39 önkormányzat </a:t>
          </a:r>
          <a:r>
            <a:rPr lang="hu-HU" sz="1900" kern="1200" dirty="0" err="1" smtClean="0"/>
            <a:t>interfésszel</a:t>
          </a:r>
          <a:r>
            <a:rPr lang="hu-HU" sz="1900" kern="1200" dirty="0" smtClean="0"/>
            <a:t> (kerethez és adóhoz rendszercsatlakozással) </a:t>
          </a:r>
          <a:endParaRPr lang="hu-HU" sz="1900" kern="1200" dirty="0"/>
        </a:p>
      </dsp:txBody>
      <dsp:txXfrm rot="-5400000">
        <a:off x="1192003" y="3075209"/>
        <a:ext cx="8835084" cy="9987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B989B7-5BF7-48AC-B3A6-8B962BF2F57C}">
      <dsp:nvSpPr>
        <dsp:cNvPr id="0" name=""/>
        <dsp:cNvSpPr/>
      </dsp:nvSpPr>
      <dsp:spPr>
        <a:xfrm>
          <a:off x="-5373323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AA1DA-B809-44B3-B276-6911A08F46CF}">
      <dsp:nvSpPr>
        <dsp:cNvPr id="0" name=""/>
        <dsp:cNvSpPr/>
      </dsp:nvSpPr>
      <dsp:spPr>
        <a:xfrm>
          <a:off x="536559" y="365374"/>
          <a:ext cx="10694059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A csatlakoztatási folyamat során Keretrendszer tekintetében nem találkoztunk jelentős problémákkal.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36559" y="365374"/>
        <a:ext cx="10694059" cy="731128"/>
      </dsp:txXfrm>
    </dsp:sp>
    <dsp:sp modelId="{5C8EB873-F0F1-486A-AA81-C26562CC78A7}">
      <dsp:nvSpPr>
        <dsp:cNvPr id="0" name=""/>
        <dsp:cNvSpPr/>
      </dsp:nvSpPr>
      <dsp:spPr>
        <a:xfrm>
          <a:off x="79603" y="273983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80BF4-1AC8-4E34-903A-F1EE28415105}">
      <dsp:nvSpPr>
        <dsp:cNvPr id="0" name=""/>
        <dsp:cNvSpPr/>
      </dsp:nvSpPr>
      <dsp:spPr>
        <a:xfrm>
          <a:off x="955732" y="1462257"/>
          <a:ext cx="10274886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A kéttényezős azonosítás (</a:t>
          </a:r>
          <a:r>
            <a:rPr lang="hu-HU" sz="2000" kern="1200" dirty="0" err="1" smtClean="0"/>
            <a:t>eSzemélyivel</a:t>
          </a:r>
          <a:r>
            <a:rPr lang="hu-HU" sz="2000" kern="1200" dirty="0" smtClean="0"/>
            <a:t> történő azonosítás) kikényszerítését követően jelentkeztek bejelentkezési/összerendelési problémák.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5732" y="1462257"/>
        <a:ext cx="10274886" cy="731128"/>
      </dsp:txXfrm>
    </dsp:sp>
    <dsp:sp modelId="{74BB2FAD-07E6-4897-ADAF-BF5AFAAEFB2B}">
      <dsp:nvSpPr>
        <dsp:cNvPr id="0" name=""/>
        <dsp:cNvSpPr/>
      </dsp:nvSpPr>
      <dsp:spPr>
        <a:xfrm>
          <a:off x="498776" y="1370866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158AC-EC09-4256-BD24-47BCC9370E06}">
      <dsp:nvSpPr>
        <dsp:cNvPr id="0" name=""/>
        <dsp:cNvSpPr/>
      </dsp:nvSpPr>
      <dsp:spPr>
        <a:xfrm>
          <a:off x="955732" y="2559141"/>
          <a:ext cx="10274886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Az </a:t>
          </a:r>
          <a:r>
            <a:rPr lang="hu-HU" sz="2000" kern="1200" dirty="0" err="1" smtClean="0"/>
            <a:t>eSzemélyivel</a:t>
          </a:r>
          <a:r>
            <a:rPr lang="hu-HU" sz="2000" kern="1200" dirty="0" smtClean="0"/>
            <a:t> történő bejelentkezés kikényszerítését követően az ideiglenes engedély kérések száma megnövekedtek.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5732" y="2559141"/>
        <a:ext cx="10274886" cy="731128"/>
      </dsp:txXfrm>
    </dsp:sp>
    <dsp:sp modelId="{E8C0DB19-3FBD-47CF-BBC4-61F2C4F3125E}">
      <dsp:nvSpPr>
        <dsp:cNvPr id="0" name=""/>
        <dsp:cNvSpPr/>
      </dsp:nvSpPr>
      <dsp:spPr>
        <a:xfrm>
          <a:off x="498776" y="2467750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25A44F-9E08-4E54-99A6-72F0B8A11EA2}">
      <dsp:nvSpPr>
        <dsp:cNvPr id="0" name=""/>
        <dsp:cNvSpPr/>
      </dsp:nvSpPr>
      <dsp:spPr>
        <a:xfrm>
          <a:off x="536559" y="3656024"/>
          <a:ext cx="10694059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Az </a:t>
          </a:r>
          <a:r>
            <a:rPr lang="hu-HU" sz="2000" kern="1200" dirty="0" err="1" smtClean="0"/>
            <a:t>eSzemélyi</a:t>
          </a:r>
          <a:r>
            <a:rPr lang="hu-HU" sz="2000" kern="1200" dirty="0" smtClean="0"/>
            <a:t> bejelentkezések során már előfordult globális </a:t>
          </a:r>
          <a:r>
            <a:rPr lang="hu-HU" sz="2000" kern="1200" dirty="0" err="1" smtClean="0"/>
            <a:t>eID</a:t>
          </a:r>
          <a:r>
            <a:rPr lang="hu-HU" sz="2000" kern="1200" dirty="0" smtClean="0"/>
            <a:t> szerver hiba, amely miatt az </a:t>
          </a:r>
          <a:r>
            <a:rPr lang="hu-HU" sz="2000" kern="1200" dirty="0" err="1" smtClean="0"/>
            <a:t>eSzemélyivel</a:t>
          </a:r>
          <a:r>
            <a:rPr lang="hu-HU" sz="2000" kern="1200" dirty="0" smtClean="0"/>
            <a:t> történő </a:t>
          </a:r>
          <a:r>
            <a:rPr lang="hu-HU" sz="2000" kern="1200" dirty="0" err="1" smtClean="0"/>
            <a:t>authentikáció</a:t>
          </a:r>
          <a:r>
            <a:rPr lang="hu-HU" sz="2000" kern="1200" dirty="0" smtClean="0"/>
            <a:t> sikertelen volt, ami sürgős intézkedést követelt.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36559" y="3656024"/>
        <a:ext cx="10694059" cy="731128"/>
      </dsp:txXfrm>
    </dsp:sp>
    <dsp:sp modelId="{BC724155-FE0F-4E90-891D-68069B58A80D}">
      <dsp:nvSpPr>
        <dsp:cNvPr id="0" name=""/>
        <dsp:cNvSpPr/>
      </dsp:nvSpPr>
      <dsp:spPr>
        <a:xfrm>
          <a:off x="79603" y="3564633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D504B-334A-44A7-A8A9-2AFBD33DF8F6}">
      <dsp:nvSpPr>
        <dsp:cNvPr id="0" name=""/>
        <dsp:cNvSpPr/>
      </dsp:nvSpPr>
      <dsp:spPr>
        <a:xfrm>
          <a:off x="0" y="3502972"/>
          <a:ext cx="10513167" cy="11497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Több böngésző használata</a:t>
          </a:r>
          <a:endParaRPr lang="hu-HU" sz="2200" kern="1200" dirty="0"/>
        </a:p>
      </dsp:txBody>
      <dsp:txXfrm>
        <a:off x="0" y="3502972"/>
        <a:ext cx="10513167" cy="620867"/>
      </dsp:txXfrm>
    </dsp:sp>
    <dsp:sp modelId="{C986C50B-A5A9-4098-8AA3-E65978438EB6}">
      <dsp:nvSpPr>
        <dsp:cNvPr id="0" name=""/>
        <dsp:cNvSpPr/>
      </dsp:nvSpPr>
      <dsp:spPr>
        <a:xfrm>
          <a:off x="0" y="4100844"/>
          <a:ext cx="5256584" cy="5288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Fejlesztés megvalósult. </a:t>
          </a:r>
          <a:endParaRPr lang="hu-HU" sz="1800" kern="1200" dirty="0"/>
        </a:p>
      </dsp:txBody>
      <dsp:txXfrm>
        <a:off x="0" y="4100844"/>
        <a:ext cx="5256584" cy="528886"/>
      </dsp:txXfrm>
    </dsp:sp>
    <dsp:sp modelId="{D7A2C4D3-2E83-4B07-84E2-D3D795814DA9}">
      <dsp:nvSpPr>
        <dsp:cNvPr id="0" name=""/>
        <dsp:cNvSpPr/>
      </dsp:nvSpPr>
      <dsp:spPr>
        <a:xfrm>
          <a:off x="5256584" y="4100844"/>
          <a:ext cx="5256584" cy="52888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Tesztelés alatt van.</a:t>
          </a:r>
          <a:endParaRPr lang="hu-HU" sz="1800" kern="1200" dirty="0"/>
        </a:p>
      </dsp:txBody>
      <dsp:txXfrm>
        <a:off x="5256584" y="4100844"/>
        <a:ext cx="5256584" cy="528886"/>
      </dsp:txXfrm>
    </dsp:sp>
    <dsp:sp modelId="{06E3CE1C-17D9-4FEA-9E80-68089CEE3957}">
      <dsp:nvSpPr>
        <dsp:cNvPr id="0" name=""/>
        <dsp:cNvSpPr/>
      </dsp:nvSpPr>
      <dsp:spPr>
        <a:xfrm rot="10800000">
          <a:off x="0" y="1751897"/>
          <a:ext cx="10513167" cy="176832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Elektronikus ügyintézés</a:t>
          </a:r>
          <a:endParaRPr lang="hu-HU" sz="2200" kern="1200" dirty="0"/>
        </a:p>
      </dsp:txBody>
      <dsp:txXfrm rot="-10800000">
        <a:off x="0" y="1751897"/>
        <a:ext cx="10513167" cy="620680"/>
      </dsp:txXfrm>
    </dsp:sp>
    <dsp:sp modelId="{653F47B3-69D3-4A38-98E4-B158A97D059F}">
      <dsp:nvSpPr>
        <dsp:cNvPr id="0" name=""/>
        <dsp:cNvSpPr/>
      </dsp:nvSpPr>
      <dsp:spPr>
        <a:xfrm>
          <a:off x="0" y="2372578"/>
          <a:ext cx="5256584" cy="5287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Hivatali kapuk használata.</a:t>
          </a:r>
          <a:endParaRPr lang="hu-HU" sz="1800" kern="1200" dirty="0"/>
        </a:p>
      </dsp:txBody>
      <dsp:txXfrm>
        <a:off x="0" y="2372578"/>
        <a:ext cx="5256584" cy="528728"/>
      </dsp:txXfrm>
    </dsp:sp>
    <dsp:sp modelId="{837687CB-739A-43EB-80A5-35A3709CF482}">
      <dsp:nvSpPr>
        <dsp:cNvPr id="0" name=""/>
        <dsp:cNvSpPr/>
      </dsp:nvSpPr>
      <dsp:spPr>
        <a:xfrm>
          <a:off x="5256584" y="2372578"/>
          <a:ext cx="5256584" cy="5287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Többes aláírás biztosítása</a:t>
          </a:r>
          <a:endParaRPr lang="hu-HU" sz="1800" kern="1200" dirty="0"/>
        </a:p>
      </dsp:txBody>
      <dsp:txXfrm>
        <a:off x="5256584" y="2372578"/>
        <a:ext cx="5256584" cy="528728"/>
      </dsp:txXfrm>
    </dsp:sp>
    <dsp:sp modelId="{4503FF64-02BC-4FEA-B003-347A6D9C037A}">
      <dsp:nvSpPr>
        <dsp:cNvPr id="0" name=""/>
        <dsp:cNvSpPr/>
      </dsp:nvSpPr>
      <dsp:spPr>
        <a:xfrm rot="10800000">
          <a:off x="0" y="822"/>
          <a:ext cx="10513167" cy="176832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200" kern="1200" dirty="0" smtClean="0"/>
            <a:t>Beállítási, jogosultsági problémák</a:t>
          </a:r>
          <a:endParaRPr lang="hu-HU" sz="2200" kern="1200" dirty="0"/>
        </a:p>
      </dsp:txBody>
      <dsp:txXfrm rot="-10800000">
        <a:off x="0" y="822"/>
        <a:ext cx="10513167" cy="620680"/>
      </dsp:txXfrm>
    </dsp:sp>
    <dsp:sp modelId="{BA801518-BC24-4237-864F-DB15D61133F0}">
      <dsp:nvSpPr>
        <dsp:cNvPr id="0" name=""/>
        <dsp:cNvSpPr/>
      </dsp:nvSpPr>
      <dsp:spPr>
        <a:xfrm>
          <a:off x="0" y="621503"/>
          <a:ext cx="5256584" cy="5287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Szakrendszerek közötti integráció nem működik.</a:t>
          </a:r>
          <a:endParaRPr lang="hu-HU" sz="1800" kern="1200" dirty="0"/>
        </a:p>
      </dsp:txBody>
      <dsp:txXfrm>
        <a:off x="0" y="621503"/>
        <a:ext cx="5256584" cy="528728"/>
      </dsp:txXfrm>
    </dsp:sp>
    <dsp:sp modelId="{48E2FA27-28A2-41EA-A23D-D755C7711098}">
      <dsp:nvSpPr>
        <dsp:cNvPr id="0" name=""/>
        <dsp:cNvSpPr/>
      </dsp:nvSpPr>
      <dsp:spPr>
        <a:xfrm>
          <a:off x="5256584" y="621503"/>
          <a:ext cx="5256584" cy="52872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Közös hivatalok iratkezelése akadozik.</a:t>
          </a:r>
          <a:endParaRPr lang="hu-HU" sz="1800" kern="1200" dirty="0"/>
        </a:p>
      </dsp:txBody>
      <dsp:txXfrm>
        <a:off x="5256584" y="621503"/>
        <a:ext cx="5256584" cy="5287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429E7-1BF1-4072-A13D-88663AA20F14}">
      <dsp:nvSpPr>
        <dsp:cNvPr id="0" name=""/>
        <dsp:cNvSpPr/>
      </dsp:nvSpPr>
      <dsp:spPr>
        <a:xfrm>
          <a:off x="0" y="358490"/>
          <a:ext cx="3262862" cy="195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Kérdések és problémák általánosságban közvetlenül az átállás után jelentkeztek.</a:t>
          </a:r>
          <a:endParaRPr lang="hu-HU" sz="2100" kern="1200" dirty="0"/>
        </a:p>
      </dsp:txBody>
      <dsp:txXfrm>
        <a:off x="0" y="358490"/>
        <a:ext cx="3262862" cy="1957717"/>
      </dsp:txXfrm>
    </dsp:sp>
    <dsp:sp modelId="{BB014096-E2A1-471B-8494-90202AB405A4}">
      <dsp:nvSpPr>
        <dsp:cNvPr id="0" name=""/>
        <dsp:cNvSpPr/>
      </dsp:nvSpPr>
      <dsp:spPr>
        <a:xfrm>
          <a:off x="3589148" y="358490"/>
          <a:ext cx="3262862" cy="195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Jellemzően az </a:t>
          </a:r>
          <a:r>
            <a:rPr lang="hu-HU" sz="2100" kern="1200" dirty="0" err="1" smtClean="0"/>
            <a:t>Adó-Irat</a:t>
          </a:r>
          <a:r>
            <a:rPr lang="hu-HU" sz="2100" kern="1200" dirty="0" smtClean="0"/>
            <a:t> beállítások elvégzése jelentett problémát</a:t>
          </a:r>
          <a:endParaRPr lang="hu-HU" sz="2100" kern="1200" dirty="0"/>
        </a:p>
      </dsp:txBody>
      <dsp:txXfrm>
        <a:off x="3589148" y="358490"/>
        <a:ext cx="3262862" cy="1957717"/>
      </dsp:txXfrm>
    </dsp:sp>
    <dsp:sp modelId="{9B50D239-DFB4-4918-827B-439735DE86BC}">
      <dsp:nvSpPr>
        <dsp:cNvPr id="0" name=""/>
        <dsp:cNvSpPr/>
      </dsp:nvSpPr>
      <dsp:spPr>
        <a:xfrm>
          <a:off x="7178297" y="358490"/>
          <a:ext cx="3262862" cy="195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Az ASP.ADÓ tekintetében lassúbbnak tartják az önkormányzatok a folyamatokat. Ennek oka a jogszabályi előírások kötöttsége.</a:t>
          </a:r>
          <a:endParaRPr lang="hu-HU" sz="2100" kern="1200" dirty="0"/>
        </a:p>
      </dsp:txBody>
      <dsp:txXfrm>
        <a:off x="7178297" y="358490"/>
        <a:ext cx="3262862" cy="1957717"/>
      </dsp:txXfrm>
    </dsp:sp>
    <dsp:sp modelId="{F9629CEE-34CB-4377-8F45-9834AF7E0E05}">
      <dsp:nvSpPr>
        <dsp:cNvPr id="0" name=""/>
        <dsp:cNvSpPr/>
      </dsp:nvSpPr>
      <dsp:spPr>
        <a:xfrm>
          <a:off x="1794574" y="2642494"/>
          <a:ext cx="3262862" cy="195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A program használatát mérjük, amely alapján pl. a gépjármű adó betöltési státusza magas.</a:t>
          </a:r>
          <a:endParaRPr lang="hu-HU" sz="2100" kern="1200" dirty="0"/>
        </a:p>
      </dsp:txBody>
      <dsp:txXfrm>
        <a:off x="1794574" y="2642494"/>
        <a:ext cx="3262862" cy="1957717"/>
      </dsp:txXfrm>
    </dsp:sp>
    <dsp:sp modelId="{24E42FE1-DCDD-42A9-A9F4-FE3624593126}">
      <dsp:nvSpPr>
        <dsp:cNvPr id="0" name=""/>
        <dsp:cNvSpPr/>
      </dsp:nvSpPr>
      <dsp:spPr>
        <a:xfrm>
          <a:off x="5383723" y="2642494"/>
          <a:ext cx="3262862" cy="195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100" kern="1200" dirty="0" smtClean="0"/>
            <a:t>Az önkormányzatok által igényelt fejlesztések megvalósítása kapcsán sok pozitív visszajelzés érkezik.</a:t>
          </a:r>
          <a:endParaRPr lang="hu-HU" sz="2100" kern="1200" dirty="0"/>
        </a:p>
      </dsp:txBody>
      <dsp:txXfrm>
        <a:off x="5383723" y="2642494"/>
        <a:ext cx="3262862" cy="195771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676161-828B-42FF-9DEB-C47ECFB5C9EC}">
      <dsp:nvSpPr>
        <dsp:cNvPr id="0" name=""/>
        <dsp:cNvSpPr/>
      </dsp:nvSpPr>
      <dsp:spPr>
        <a:xfrm>
          <a:off x="1084649" y="1444"/>
          <a:ext cx="5529262" cy="502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400" kern="1200" dirty="0"/>
        </a:p>
      </dsp:txBody>
      <dsp:txXfrm>
        <a:off x="1084649" y="1444"/>
        <a:ext cx="5529262" cy="502660"/>
      </dsp:txXfrm>
    </dsp:sp>
    <dsp:sp modelId="{46FB30D9-D8C8-48FB-815D-194F7F7164D6}">
      <dsp:nvSpPr>
        <dsp:cNvPr id="0" name=""/>
        <dsp:cNvSpPr/>
      </dsp:nvSpPr>
      <dsp:spPr>
        <a:xfrm>
          <a:off x="1084649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C512EC-1C5A-4C2E-9954-C2B472CD43EC}">
      <dsp:nvSpPr>
        <dsp:cNvPr id="0" name=""/>
        <dsp:cNvSpPr/>
      </dsp:nvSpPr>
      <dsp:spPr>
        <a:xfrm>
          <a:off x="1861817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C220A7-F2AC-4E81-BB50-DACA9CD188B6}">
      <dsp:nvSpPr>
        <dsp:cNvPr id="0" name=""/>
        <dsp:cNvSpPr/>
      </dsp:nvSpPr>
      <dsp:spPr>
        <a:xfrm>
          <a:off x="2639600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F2AE6-80F0-414D-B664-D735988FA7F1}">
      <dsp:nvSpPr>
        <dsp:cNvPr id="0" name=""/>
        <dsp:cNvSpPr/>
      </dsp:nvSpPr>
      <dsp:spPr>
        <a:xfrm>
          <a:off x="3416769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D3B337-7F56-4464-B84B-AD8A4A8965EB}">
      <dsp:nvSpPr>
        <dsp:cNvPr id="0" name=""/>
        <dsp:cNvSpPr/>
      </dsp:nvSpPr>
      <dsp:spPr>
        <a:xfrm>
          <a:off x="4194552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ED017-1A59-4139-8464-A7A474DF44C5}">
      <dsp:nvSpPr>
        <dsp:cNvPr id="0" name=""/>
        <dsp:cNvSpPr/>
      </dsp:nvSpPr>
      <dsp:spPr>
        <a:xfrm>
          <a:off x="4971720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CD989-C9D0-4CAD-9F75-BAD38278A48F}">
      <dsp:nvSpPr>
        <dsp:cNvPr id="0" name=""/>
        <dsp:cNvSpPr/>
      </dsp:nvSpPr>
      <dsp:spPr>
        <a:xfrm>
          <a:off x="5749503" y="504105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CDEE0B-41A2-4160-957D-B76285AE4EDB}">
      <dsp:nvSpPr>
        <dsp:cNvPr id="0" name=""/>
        <dsp:cNvSpPr/>
      </dsp:nvSpPr>
      <dsp:spPr>
        <a:xfrm>
          <a:off x="1084649" y="606498"/>
          <a:ext cx="5601142" cy="81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err="1" smtClean="0"/>
            <a:t>Elügy</a:t>
          </a:r>
          <a:r>
            <a:rPr lang="hu-HU" sz="1500" kern="1200" dirty="0" smtClean="0"/>
            <a:t> szakrendszerben az elektronikus ügyintézés biztosításához 2018. évben 53 űrlapot biztosítottunk. </a:t>
          </a:r>
          <a:endParaRPr lang="hu-HU" sz="1500" kern="1200" dirty="0"/>
        </a:p>
      </dsp:txBody>
      <dsp:txXfrm>
        <a:off x="1084649" y="606498"/>
        <a:ext cx="5601142" cy="819150"/>
      </dsp:txXfrm>
    </dsp:sp>
    <dsp:sp modelId="{F76A2A0E-80FE-43E9-BF05-69C273ED8542}">
      <dsp:nvSpPr>
        <dsp:cNvPr id="0" name=""/>
        <dsp:cNvSpPr/>
      </dsp:nvSpPr>
      <dsp:spPr>
        <a:xfrm>
          <a:off x="1084649" y="1599479"/>
          <a:ext cx="5529262" cy="502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400" kern="1200"/>
        </a:p>
      </dsp:txBody>
      <dsp:txXfrm>
        <a:off x="1084649" y="1599479"/>
        <a:ext cx="5529262" cy="502660"/>
      </dsp:txXfrm>
    </dsp:sp>
    <dsp:sp modelId="{76480976-C4B1-45D5-8358-D87FE57CF3FE}">
      <dsp:nvSpPr>
        <dsp:cNvPr id="0" name=""/>
        <dsp:cNvSpPr/>
      </dsp:nvSpPr>
      <dsp:spPr>
        <a:xfrm>
          <a:off x="1084649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615F17-B56F-4316-9090-570D6F815E28}">
      <dsp:nvSpPr>
        <dsp:cNvPr id="0" name=""/>
        <dsp:cNvSpPr/>
      </dsp:nvSpPr>
      <dsp:spPr>
        <a:xfrm>
          <a:off x="1861817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3A2527-9BEE-40CD-8BD6-B6D5E842803F}">
      <dsp:nvSpPr>
        <dsp:cNvPr id="0" name=""/>
        <dsp:cNvSpPr/>
      </dsp:nvSpPr>
      <dsp:spPr>
        <a:xfrm>
          <a:off x="2639600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E4BAAD-6DDA-4F72-864C-18220C6830A3}">
      <dsp:nvSpPr>
        <dsp:cNvPr id="0" name=""/>
        <dsp:cNvSpPr/>
      </dsp:nvSpPr>
      <dsp:spPr>
        <a:xfrm>
          <a:off x="3416769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4C886-1C74-462F-9A65-AE00ABDA7006}">
      <dsp:nvSpPr>
        <dsp:cNvPr id="0" name=""/>
        <dsp:cNvSpPr/>
      </dsp:nvSpPr>
      <dsp:spPr>
        <a:xfrm>
          <a:off x="4194552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3A4F3-13E3-4E98-A472-4BEE64AE5390}">
      <dsp:nvSpPr>
        <dsp:cNvPr id="0" name=""/>
        <dsp:cNvSpPr/>
      </dsp:nvSpPr>
      <dsp:spPr>
        <a:xfrm>
          <a:off x="4971720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2E2E65-DD9C-4EB3-8BE4-426E70D5D337}">
      <dsp:nvSpPr>
        <dsp:cNvPr id="0" name=""/>
        <dsp:cNvSpPr/>
      </dsp:nvSpPr>
      <dsp:spPr>
        <a:xfrm>
          <a:off x="5749503" y="2102139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F491B8-0721-41F0-B9FC-9B61F0344914}">
      <dsp:nvSpPr>
        <dsp:cNvPr id="0" name=""/>
        <dsp:cNvSpPr/>
      </dsp:nvSpPr>
      <dsp:spPr>
        <a:xfrm>
          <a:off x="1084649" y="2204533"/>
          <a:ext cx="5601142" cy="81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smtClean="0"/>
            <a:t>A tapasztalat az, hogy annak ellenére, hogy az önkormányzatok nehezen publikálták az első űrlapot, ezt követően átlagosan az űrlapok felét publikálták. </a:t>
          </a:r>
          <a:endParaRPr lang="hu-HU" sz="1500" kern="1200" dirty="0"/>
        </a:p>
      </dsp:txBody>
      <dsp:txXfrm>
        <a:off x="1084649" y="2204533"/>
        <a:ext cx="5601142" cy="819150"/>
      </dsp:txXfrm>
    </dsp:sp>
    <dsp:sp modelId="{54B087E6-2888-4E96-9352-32811C8408F4}">
      <dsp:nvSpPr>
        <dsp:cNvPr id="0" name=""/>
        <dsp:cNvSpPr/>
      </dsp:nvSpPr>
      <dsp:spPr>
        <a:xfrm>
          <a:off x="1084649" y="3197514"/>
          <a:ext cx="5529262" cy="5026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400" kern="1200"/>
        </a:p>
      </dsp:txBody>
      <dsp:txXfrm>
        <a:off x="1084649" y="3197514"/>
        <a:ext cx="5529262" cy="502660"/>
      </dsp:txXfrm>
    </dsp:sp>
    <dsp:sp modelId="{9A36DDC0-789F-4E18-B855-B95E044CB242}">
      <dsp:nvSpPr>
        <dsp:cNvPr id="0" name=""/>
        <dsp:cNvSpPr/>
      </dsp:nvSpPr>
      <dsp:spPr>
        <a:xfrm>
          <a:off x="1084649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6E63FE-DBDC-4353-987F-87FCB2F5424D}">
      <dsp:nvSpPr>
        <dsp:cNvPr id="0" name=""/>
        <dsp:cNvSpPr/>
      </dsp:nvSpPr>
      <dsp:spPr>
        <a:xfrm>
          <a:off x="1861817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69C94-C303-4C7D-9FA7-E77F8EB61846}">
      <dsp:nvSpPr>
        <dsp:cNvPr id="0" name=""/>
        <dsp:cNvSpPr/>
      </dsp:nvSpPr>
      <dsp:spPr>
        <a:xfrm>
          <a:off x="2639600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8D8A7-2629-48AA-A926-F6F99D25AFC4}">
      <dsp:nvSpPr>
        <dsp:cNvPr id="0" name=""/>
        <dsp:cNvSpPr/>
      </dsp:nvSpPr>
      <dsp:spPr>
        <a:xfrm>
          <a:off x="3416769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95C35D-1DA9-4AC7-BB26-01A9CA0D45A6}">
      <dsp:nvSpPr>
        <dsp:cNvPr id="0" name=""/>
        <dsp:cNvSpPr/>
      </dsp:nvSpPr>
      <dsp:spPr>
        <a:xfrm>
          <a:off x="4194552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F98FD-7625-407C-A2A3-43EC774CFCEA}">
      <dsp:nvSpPr>
        <dsp:cNvPr id="0" name=""/>
        <dsp:cNvSpPr/>
      </dsp:nvSpPr>
      <dsp:spPr>
        <a:xfrm>
          <a:off x="4971720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0CD7B9-07C3-4D7B-A32A-B2536E4C6325}">
      <dsp:nvSpPr>
        <dsp:cNvPr id="0" name=""/>
        <dsp:cNvSpPr/>
      </dsp:nvSpPr>
      <dsp:spPr>
        <a:xfrm>
          <a:off x="5749503" y="3700174"/>
          <a:ext cx="1293847" cy="1023937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EEE67-2C5F-4934-8537-A200C7CC45E4}">
      <dsp:nvSpPr>
        <dsp:cNvPr id="0" name=""/>
        <dsp:cNvSpPr/>
      </dsp:nvSpPr>
      <dsp:spPr>
        <a:xfrm>
          <a:off x="1084649" y="3802568"/>
          <a:ext cx="5601142" cy="8191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500" kern="1200" dirty="0" smtClean="0"/>
            <a:t>Az űrlapok publikációját a 2019. év során csatlakozó önkormányzatok is megkezdték, így jelenleg 2.999 önkormányzatnak van az </a:t>
          </a:r>
          <a:r>
            <a:rPr lang="hu-HU" sz="1500" kern="1200" dirty="0" err="1" smtClean="0"/>
            <a:t>ohp</a:t>
          </a:r>
          <a:r>
            <a:rPr lang="hu-HU" sz="1500" kern="1200" dirty="0" smtClean="0"/>
            <a:t> felületen elérhető publikált űrlapja.</a:t>
          </a:r>
          <a:endParaRPr lang="hu-HU" sz="1500" kern="1200" dirty="0"/>
        </a:p>
      </dsp:txBody>
      <dsp:txXfrm>
        <a:off x="1084649" y="3802568"/>
        <a:ext cx="5601142" cy="8191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B989B7-5BF7-48AC-B3A6-8B962BF2F57C}">
      <dsp:nvSpPr>
        <dsp:cNvPr id="0" name=""/>
        <dsp:cNvSpPr/>
      </dsp:nvSpPr>
      <dsp:spPr>
        <a:xfrm>
          <a:off x="-5373323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AAA1DA-B809-44B3-B276-6911A08F46CF}">
      <dsp:nvSpPr>
        <dsp:cNvPr id="0" name=""/>
        <dsp:cNvSpPr/>
      </dsp:nvSpPr>
      <dsp:spPr>
        <a:xfrm>
          <a:off x="536559" y="365374"/>
          <a:ext cx="10694059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 csatlakozást követő kérdések leginkább a felhasználói jogosultságokkal, a különféle beállításokkal, partneradatok szinkronizálásával, a nyitó adatok rögzítésével, a banki utalással, és a pénztár nyitással kapcsolatosak.</a:t>
          </a:r>
          <a:endParaRPr lang="hu-HU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36559" y="365374"/>
        <a:ext cx="10694059" cy="731128"/>
      </dsp:txXfrm>
    </dsp:sp>
    <dsp:sp modelId="{5C8EB873-F0F1-486A-AA81-C26562CC78A7}">
      <dsp:nvSpPr>
        <dsp:cNvPr id="0" name=""/>
        <dsp:cNvSpPr/>
      </dsp:nvSpPr>
      <dsp:spPr>
        <a:xfrm>
          <a:off x="79603" y="273983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80BF4-1AC8-4E34-903A-F1EE28415105}">
      <dsp:nvSpPr>
        <dsp:cNvPr id="0" name=""/>
        <dsp:cNvSpPr/>
      </dsp:nvSpPr>
      <dsp:spPr>
        <a:xfrm>
          <a:off x="955732" y="1462257"/>
          <a:ext cx="10274886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Az első negyedév elteltével, az adatszolgáltatás időszakában, a hibás könyvelés javításához, az eszközadatok </a:t>
          </a:r>
          <a:r>
            <a:rPr lang="hu-HU" sz="2000" kern="1200" dirty="0" err="1" smtClean="0"/>
            <a:t>migrálásához</a:t>
          </a:r>
          <a:r>
            <a:rPr lang="hu-HU" sz="2000" kern="1200" dirty="0" smtClean="0"/>
            <a:t> kérnek segítséget az önkormányzatok.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5732" y="1462257"/>
        <a:ext cx="10274886" cy="731128"/>
      </dsp:txXfrm>
    </dsp:sp>
    <dsp:sp modelId="{74BB2FAD-07E6-4897-ADAF-BF5AFAAEFB2B}">
      <dsp:nvSpPr>
        <dsp:cNvPr id="0" name=""/>
        <dsp:cNvSpPr/>
      </dsp:nvSpPr>
      <dsp:spPr>
        <a:xfrm>
          <a:off x="498776" y="1370866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6158AC-EC09-4256-BD24-47BCC9370E06}">
      <dsp:nvSpPr>
        <dsp:cNvPr id="0" name=""/>
        <dsp:cNvSpPr/>
      </dsp:nvSpPr>
      <dsp:spPr>
        <a:xfrm>
          <a:off x="955732" y="2559141"/>
          <a:ext cx="10274886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kern="1200" dirty="0" smtClean="0"/>
            <a:t>Általában a II. negyedéves adatszolgáltatás idejére szereznek az önkormányzatok stabil gyakorlatot a program használatára. </a:t>
          </a:r>
          <a:endParaRPr lang="hu-HU" sz="20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955732" y="2559141"/>
        <a:ext cx="10274886" cy="731128"/>
      </dsp:txXfrm>
    </dsp:sp>
    <dsp:sp modelId="{E8C0DB19-3FBD-47CF-BBC4-61F2C4F3125E}">
      <dsp:nvSpPr>
        <dsp:cNvPr id="0" name=""/>
        <dsp:cNvSpPr/>
      </dsp:nvSpPr>
      <dsp:spPr>
        <a:xfrm>
          <a:off x="498776" y="2467750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25A44F-9E08-4E54-99A6-72F0B8A11EA2}">
      <dsp:nvSpPr>
        <dsp:cNvPr id="0" name=""/>
        <dsp:cNvSpPr/>
      </dsp:nvSpPr>
      <dsp:spPr>
        <a:xfrm>
          <a:off x="536559" y="3656024"/>
          <a:ext cx="10694059" cy="7311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033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kern="1200" dirty="0" smtClean="0"/>
            <a:t>A Gazdálkodási szakrendszer a 2018. évben számtalan kényelmi, és munkafolyamatot egyszerűsítő fejlesztés valósult meg, amelynek nagy része a felhasználók által kért igényeket elégítette ki.</a:t>
          </a:r>
          <a:endParaRPr lang="hu-HU" sz="18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36559" y="3656024"/>
        <a:ext cx="10694059" cy="731128"/>
      </dsp:txXfrm>
    </dsp:sp>
    <dsp:sp modelId="{BC724155-FE0F-4E90-891D-68069B58A80D}">
      <dsp:nvSpPr>
        <dsp:cNvPr id="0" name=""/>
        <dsp:cNvSpPr/>
      </dsp:nvSpPr>
      <dsp:spPr>
        <a:xfrm>
          <a:off x="79603" y="3564633"/>
          <a:ext cx="913911" cy="9139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6759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860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860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7246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39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29030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7724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49554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860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4860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6239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97321" y="44624"/>
            <a:ext cx="6266767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z="240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597320" y="1628802"/>
            <a:ext cx="6815667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7632171" y="1633102"/>
            <a:ext cx="432048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1435103"/>
            <a:ext cx="6815667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5994400" y="2286000"/>
            <a:ext cx="58928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5994400" y="3886200"/>
            <a:ext cx="57912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597319" y="44624"/>
            <a:ext cx="588272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2019.01.07.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5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pn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5.png"/><Relationship Id="rId9" Type="http://schemas.microsoft.com/office/2007/relationships/diagramDrawing" Target="../diagrams/drawing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3.pn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6.png"/><Relationship Id="rId10" Type="http://schemas.microsoft.com/office/2007/relationships/diagramDrawing" Target="../diagrams/drawing5.xml"/><Relationship Id="rId4" Type="http://schemas.openxmlformats.org/officeDocument/2006/relationships/image" Target="../media/image5.png"/><Relationship Id="rId9" Type="http://schemas.openxmlformats.org/officeDocument/2006/relationships/diagramColors" Target="../diagrams/colors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71664" y="548680"/>
            <a:ext cx="9433048" cy="38164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hu-HU" sz="4000" dirty="0" err="1" smtClean="0"/>
              <a:t>asp</a:t>
            </a:r>
            <a:r>
              <a:rPr lang="hu-HU" sz="4000" dirty="0" smtClean="0"/>
              <a:t> rendszer bevezetésének tapasztalatai</a:t>
            </a:r>
            <a:endParaRPr lang="hu-HU" sz="4000" dirty="0"/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247A1CBF-0AD4-4D00-A5CC-D362D9F4E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6192862"/>
            <a:ext cx="1152128" cy="407832"/>
          </a:xfrm>
          <a:prstGeom prst="rect">
            <a:avLst/>
          </a:prstGeom>
        </p:spPr>
      </p:pic>
      <p:sp>
        <p:nvSpPr>
          <p:cNvPr id="5" name="Cím 1">
            <a:extLst>
              <a:ext uri="{FF2B5EF4-FFF2-40B4-BE49-F238E27FC236}">
                <a16:creationId xmlns="" xmlns:a16="http://schemas.microsoft.com/office/drawing/2014/main" id="{25B3220E-EA50-4C12-97F8-DE8004DED5B4}"/>
              </a:ext>
            </a:extLst>
          </p:cNvPr>
          <p:cNvSpPr txBox="1">
            <a:spLocks/>
          </p:cNvSpPr>
          <p:nvPr/>
        </p:nvSpPr>
        <p:spPr>
          <a:xfrm>
            <a:off x="659396" y="2913349"/>
            <a:ext cx="7128792" cy="22355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hu-HU" sz="2000" cap="none" dirty="0"/>
              <a:t>XIX. Önkormányzati Költségvetési- és adókonferencia</a:t>
            </a:r>
          </a:p>
          <a:p>
            <a:r>
              <a:rPr lang="hu-HU" sz="1400" cap="none" dirty="0"/>
              <a:t> </a:t>
            </a:r>
          </a:p>
          <a:p>
            <a:r>
              <a:rPr lang="hu-HU" sz="1600" cap="none" dirty="0"/>
              <a:t>Eger – 2018. december 4-6. </a:t>
            </a:r>
          </a:p>
          <a:p>
            <a:endParaRPr lang="hu-HU" sz="3000" cap="none" dirty="0" smtClean="0"/>
          </a:p>
          <a:p>
            <a:endParaRPr lang="hu-HU" sz="3000" cap="none" dirty="0"/>
          </a:p>
          <a:p>
            <a:r>
              <a:rPr lang="hu-HU" sz="1800" b="0" cap="none" dirty="0" smtClean="0"/>
              <a:t>Kócsáné Horváth Erika</a:t>
            </a:r>
          </a:p>
          <a:p>
            <a:r>
              <a:rPr lang="hu-HU" sz="1800" b="0" i="1" cap="none" dirty="0" smtClean="0"/>
              <a:t>főosztályvezető</a:t>
            </a:r>
          </a:p>
          <a:p>
            <a:r>
              <a:rPr lang="hu-HU" sz="1800" b="0" i="1" cap="none" dirty="0" smtClean="0"/>
              <a:t>Magyar Államkincstár</a:t>
            </a:r>
          </a:p>
          <a:p>
            <a:r>
              <a:rPr lang="hu-HU" sz="3000" cap="none" dirty="0" smtClean="0"/>
              <a:t>             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</a:t>
            </a:r>
          </a:p>
          <a:p>
            <a:r>
              <a:rPr lang="hu-HU" sz="3000" cap="none" dirty="0"/>
              <a:t> </a:t>
            </a:r>
            <a:r>
              <a:rPr lang="hu-HU" sz="3000" cap="none" dirty="0" smtClean="0"/>
              <a:t>               </a:t>
            </a:r>
          </a:p>
          <a:p>
            <a:endParaRPr lang="hu-HU" sz="3000" cap="none" dirty="0"/>
          </a:p>
          <a:p>
            <a:r>
              <a:rPr lang="hu-HU" sz="3000" cap="none" dirty="0" smtClean="0"/>
              <a:t>             2018 október 10.</a:t>
            </a:r>
            <a:endParaRPr lang="hu-HU" sz="3000" cap="none" dirty="0"/>
          </a:p>
          <a:p>
            <a:endParaRPr lang="hu-HU" sz="2000" b="0" cap="none" dirty="0" smtClean="0"/>
          </a:p>
        </p:txBody>
      </p:sp>
      <p:sp>
        <p:nvSpPr>
          <p:cNvPr id="6" name="Ellipszis 5"/>
          <p:cNvSpPr/>
          <p:nvPr/>
        </p:nvSpPr>
        <p:spPr>
          <a:xfrm>
            <a:off x="191344" y="548680"/>
            <a:ext cx="2376264" cy="2088232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>
            <a:extLst>
              <a:ext uri="{FF2B5EF4-FFF2-40B4-BE49-F238E27FC236}">
                <a16:creationId xmlns="" xmlns:a16="http://schemas.microsoft.com/office/drawing/2014/main" id="{25D1004A-D915-4DA2-9CAB-7EE2B0BDF5F1}"/>
              </a:ext>
            </a:extLst>
          </p:cNvPr>
          <p:cNvSpPr/>
          <p:nvPr/>
        </p:nvSpPr>
        <p:spPr>
          <a:xfrm rot="21130888">
            <a:off x="259106" y="1773810"/>
            <a:ext cx="6336704" cy="42423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200"/>
              </a:spcAft>
            </a:pPr>
            <a:r>
              <a:rPr lang="hu-HU" sz="2400" b="1" u="sng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Ingatlanvagyon-kataszter szakrendszer</a:t>
            </a:r>
            <a:endParaRPr lang="hu-HU" sz="2400" b="1" u="sng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hu-HU" dirty="0" smtClean="0"/>
              <a:t>Néhány eset kivételével a </a:t>
            </a:r>
            <a:r>
              <a:rPr lang="hu-HU" dirty="0"/>
              <a:t>migrációt ütemezetten hajtották végre év elején az </a:t>
            </a:r>
            <a:r>
              <a:rPr lang="hu-HU" dirty="0" smtClean="0"/>
              <a:t>önkormányzatok.</a:t>
            </a:r>
          </a:p>
          <a:p>
            <a:r>
              <a:rPr lang="hu-HU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hu-HU" dirty="0" smtClean="0"/>
              <a:t>Többen kértek halasztást </a:t>
            </a:r>
            <a:r>
              <a:rPr lang="hu-HU" dirty="0"/>
              <a:t>arra hivatkozva, hogy még nem áll rendelkezésükre a migrációs </a:t>
            </a:r>
            <a:r>
              <a:rPr lang="hu-HU" dirty="0" smtClean="0"/>
              <a:t>állomány.</a:t>
            </a:r>
          </a:p>
          <a:p>
            <a:endParaRPr lang="hu-HU" dirty="0"/>
          </a:p>
          <a:p>
            <a:pPr marL="285750" indent="-285750">
              <a:buFontTx/>
              <a:buChar char="-"/>
            </a:pPr>
            <a:r>
              <a:rPr lang="hu-HU" dirty="0"/>
              <a:t>A</a:t>
            </a:r>
            <a:r>
              <a:rPr lang="hu-HU" dirty="0" smtClean="0"/>
              <a:t>z </a:t>
            </a:r>
            <a:r>
              <a:rPr lang="hu-HU" dirty="0"/>
              <a:t>OSAP1616 statisztikát az önkormányzatok nagy többsége még az előző szakrendszerben készítette </a:t>
            </a:r>
            <a:r>
              <a:rPr lang="hu-HU" dirty="0" smtClean="0"/>
              <a:t>el.</a:t>
            </a:r>
          </a:p>
          <a:p>
            <a:pPr marL="285750" indent="-285750">
              <a:buFontTx/>
              <a:buChar char="-"/>
            </a:pPr>
            <a:endParaRPr lang="hu-HU" dirty="0"/>
          </a:p>
          <a:p>
            <a:pPr marL="285750" indent="-285750">
              <a:buFontTx/>
              <a:buChar char="-"/>
            </a:pPr>
            <a:r>
              <a:rPr lang="hu-HU" dirty="0" smtClean="0"/>
              <a:t>A bejelentések jellemzően a </a:t>
            </a:r>
            <a:r>
              <a:rPr lang="hu-HU" dirty="0"/>
              <a:t>migráció, statisztika készítés, IVK-GAZD integráció, szakmai </a:t>
            </a:r>
            <a:r>
              <a:rPr lang="hu-HU" dirty="0" smtClean="0"/>
              <a:t>segítségnyújtás témában érkeztek.</a:t>
            </a:r>
          </a:p>
          <a:p>
            <a:pPr marL="285750" indent="-285750">
              <a:buFontTx/>
              <a:buChar char="-"/>
            </a:pPr>
            <a:endParaRPr lang="hu-HU" dirty="0"/>
          </a:p>
        </p:txBody>
      </p:sp>
      <p:sp>
        <p:nvSpPr>
          <p:cNvPr id="8" name="Szövegdoboz 7">
            <a:extLst>
              <a:ext uri="{FF2B5EF4-FFF2-40B4-BE49-F238E27FC236}">
                <a16:creationId xmlns="" xmlns:a16="http://schemas.microsoft.com/office/drawing/2014/main" id="{2F9D6E93-8CA9-4295-B975-F1B3DE26C1E7}"/>
              </a:ext>
            </a:extLst>
          </p:cNvPr>
          <p:cNvSpPr txBox="1"/>
          <p:nvPr/>
        </p:nvSpPr>
        <p:spPr>
          <a:xfrm>
            <a:off x="7045395" y="1556792"/>
            <a:ext cx="4753891" cy="21852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sz="2400" b="1" u="sng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Ipar- </a:t>
            </a:r>
            <a:r>
              <a:rPr lang="hu-HU" sz="2400" b="1" u="sng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 </a:t>
            </a:r>
            <a:r>
              <a:rPr lang="hu-HU" sz="2400" b="1" u="sng" dirty="0" err="1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kereskeldelmi</a:t>
            </a:r>
            <a:r>
              <a:rPr lang="hu-HU" sz="2400" b="1" u="sng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hu-HU" sz="2400" b="1" u="sng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szakrendszer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/>
              <a:t>A </a:t>
            </a:r>
            <a:r>
              <a:rPr lang="hu-HU" sz="1600" dirty="0"/>
              <a:t>legtöbb </a:t>
            </a:r>
            <a:r>
              <a:rPr lang="hu-HU" sz="1600" dirty="0" smtClean="0"/>
              <a:t>önkormányzat </a:t>
            </a:r>
            <a:r>
              <a:rPr lang="hu-HU" sz="1600" dirty="0"/>
              <a:t>véleménye, hogy a szakrendszer használata </a:t>
            </a:r>
            <a:r>
              <a:rPr lang="hu-HU" sz="1600" dirty="0" smtClean="0"/>
              <a:t>gördülékeny, fennakadás </a:t>
            </a:r>
            <a:r>
              <a:rPr lang="hu-HU" sz="1600" dirty="0"/>
              <a:t>nincs, </a:t>
            </a:r>
            <a:r>
              <a:rPr lang="hu-HU" sz="1600" dirty="0" smtClean="0"/>
              <a:t>pozitív a tapasztalatuk.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smtClean="0"/>
              <a:t>De előfordul </a:t>
            </a:r>
            <a:r>
              <a:rPr lang="hu-HU" sz="1600" dirty="0"/>
              <a:t>olyan vélemény is, hogy használják, de </a:t>
            </a:r>
            <a:r>
              <a:rPr lang="hu-HU" sz="1600" dirty="0" smtClean="0"/>
              <a:t>szerintük </a:t>
            </a:r>
            <a:r>
              <a:rPr lang="hu-HU" sz="1600" dirty="0"/>
              <a:t>túl van bonyolítva, </a:t>
            </a:r>
            <a:r>
              <a:rPr lang="hu-HU" sz="1600" dirty="0" smtClean="0"/>
              <a:t>keresés </a:t>
            </a:r>
            <a:r>
              <a:rPr lang="hu-HU" sz="1600" dirty="0"/>
              <a:t>nehezebb és még </a:t>
            </a:r>
            <a:r>
              <a:rPr lang="hu-HU" sz="1600" dirty="0" smtClean="0"/>
              <a:t>meg kell szokniuk. </a:t>
            </a:r>
            <a:r>
              <a:rPr lang="hu-HU" sz="1400" dirty="0"/>
              <a:t> </a:t>
            </a:r>
          </a:p>
        </p:txBody>
      </p:sp>
      <p:sp>
        <p:nvSpPr>
          <p:cNvPr id="9" name="Téglalap 8">
            <a:extLst>
              <a:ext uri="{FF2B5EF4-FFF2-40B4-BE49-F238E27FC236}">
                <a16:creationId xmlns="" xmlns:a16="http://schemas.microsoft.com/office/drawing/2014/main" id="{C7C56910-689B-4C40-9005-F3600BA8B8D1}"/>
              </a:ext>
            </a:extLst>
          </p:cNvPr>
          <p:cNvSpPr/>
          <p:nvPr/>
        </p:nvSpPr>
        <p:spPr>
          <a:xfrm>
            <a:off x="7101161" y="4488490"/>
            <a:ext cx="4753892" cy="193899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hu-HU" sz="2000" b="1" u="sng" dirty="0" smtClea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Hagyatéki-leltár szakrendszer</a:t>
            </a:r>
            <a:endParaRPr lang="hu-HU" sz="2000" b="1" u="sng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hu-HU" sz="2000" dirty="0" smtClean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u-HU" sz="2000" dirty="0"/>
              <a:t>Általánosságban örülnek </a:t>
            </a:r>
            <a:r>
              <a:rPr lang="hu-HU" sz="2000" dirty="0" smtClean="0"/>
              <a:t>a szakrendszernek az önkormányzatok, </a:t>
            </a:r>
            <a:r>
              <a:rPr lang="hu-HU" sz="2000" dirty="0"/>
              <a:t>mert megkönnyíti és felgyorsítja a leltár készítés és megküldés folyamatát.</a:t>
            </a:r>
            <a:endParaRPr lang="hu-HU" sz="2000" dirty="0" smtClean="0">
              <a:solidFill>
                <a:prstClr val="whit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Kép 10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158689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hu-HU" dirty="0" smtClean="0">
                <a:solidFill>
                  <a:prstClr val="white"/>
                </a:solidFill>
              </a:rPr>
              <a:t>„kis szakrendszerek”</a:t>
            </a:r>
            <a:r>
              <a:rPr lang="hu-HU" dirty="0">
                <a:solidFill>
                  <a:prstClr val="white"/>
                </a:solidFill>
              </a:rPr>
              <a:t/>
            </a:r>
            <a:br>
              <a:rPr lang="hu-HU" dirty="0">
                <a:solidFill>
                  <a:prstClr val="white"/>
                </a:solidFill>
              </a:rPr>
            </a:br>
            <a:endParaRPr lang="hu-HU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3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916832"/>
            <a:ext cx="5414392" cy="3024336"/>
          </a:xfrm>
        </p:spPr>
        <p:txBody>
          <a:bodyPr/>
          <a:lstStyle/>
          <a:p>
            <a:pPr lvl="1"/>
            <a:endParaRPr lang="hu-HU" sz="1800" dirty="0"/>
          </a:p>
          <a:p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Oktatás</a:t>
            </a: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685937"/>
              </p:ext>
            </p:extLst>
          </p:nvPr>
        </p:nvGraphicFramePr>
        <p:xfrm>
          <a:off x="3345366" y="1907004"/>
          <a:ext cx="5501268" cy="41862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18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987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870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16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393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0267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8201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ASP 2.0 összesen (2018.11.16-ig)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Adó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Gazdálkodás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IVK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IPARKER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Keret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Bács-Kiskun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59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164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Baranya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150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Békés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49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92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5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Borsod-Abaúj-Zemplén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176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14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Csongrád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87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Fejér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52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74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Győr-Moson-Sopron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124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9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Hajdú-Bihar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35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89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7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5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Heves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7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Jász-Nagykun-Szolnok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181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7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Komárom-Esztergom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79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6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Nógrád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6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Pest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136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226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8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Somogy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50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131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9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7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Szabolcs-Szatmár-Bereg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280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11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6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Tolna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43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95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5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2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Vas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46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96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2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Veszprém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69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141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9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3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Zala megye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61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148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5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Összesen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1088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2477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160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130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60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820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>
                          <a:effectLst/>
                        </a:rPr>
                        <a:t>Képzési napok száma összesen</a:t>
                      </a:r>
                      <a:endParaRPr lang="hu-H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b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500"/>
                        </a:spcAft>
                      </a:pPr>
                      <a:r>
                        <a:rPr lang="hu-HU" sz="900" b="1" dirty="0">
                          <a:effectLst/>
                        </a:rPr>
                        <a:t>3915</a:t>
                      </a:r>
                      <a:endParaRPr lang="hu-H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20" marR="4382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19403" y="1188275"/>
            <a:ext cx="108629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Az ASP képzési volumene kiemelkedő. A Magyar Államkincstár által 2018. november 16-ig megvalósított képzési napok száma (Irat nélkül) összesen 3.915 nap, részletezése a következő.</a:t>
            </a:r>
            <a:endParaRPr kumimoji="0" lang="hu-HU" altLang="hu-H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10850" y="6273551"/>
            <a:ext cx="9280105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2019. januárjától csatlakozók képzése még folyamatban van; részükre tervezetten még mintegy 600 képzési nap kerül megvalósításra</a:t>
            </a:r>
            <a:r>
              <a:rPr kumimoji="0" lang="hu-HU" altLang="hu-H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hu-HU" alt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9416" y="1412776"/>
            <a:ext cx="10945216" cy="72008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hu-HU" sz="1800" dirty="0" smtClean="0"/>
              <a:t>Az oktatásokon rendszeresen végzünk elégedettség mérést, amelyből az adó és a gazdálkodás oktatása tekintetében a következők a vélemények.</a:t>
            </a:r>
          </a:p>
          <a:p>
            <a:pPr marL="457200" lvl="1" indent="0">
              <a:buNone/>
            </a:pPr>
            <a:endParaRPr lang="hu-HU" sz="1800" dirty="0"/>
          </a:p>
          <a:p>
            <a:pPr lvl="0"/>
            <a:endParaRPr lang="hu-HU" sz="1800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Elégedettség mérés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7" y="2325528"/>
            <a:ext cx="4896544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5879976" y="6411625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064" y="2325527"/>
            <a:ext cx="5241043" cy="342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03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1424" y="1772816"/>
            <a:ext cx="10505790" cy="4392488"/>
          </a:xfrm>
        </p:spPr>
        <p:txBody>
          <a:bodyPr/>
          <a:lstStyle/>
          <a:p>
            <a:r>
              <a:rPr lang="hu-HU" sz="6000" dirty="0" smtClean="0"/>
              <a:t>Köszönöm A </a:t>
            </a:r>
            <a:r>
              <a:rPr lang="hu-HU" sz="6000" dirty="0"/>
              <a:t>FIGYELMET!</a:t>
            </a:r>
          </a:p>
        </p:txBody>
      </p:sp>
      <p:pic>
        <p:nvPicPr>
          <p:cNvPr id="9" name="Kép 8">
            <a:extLst>
              <a:ext uri="{FF2B5EF4-FFF2-40B4-BE49-F238E27FC236}">
                <a16:creationId xmlns="" xmlns:a16="http://schemas.microsoft.com/office/drawing/2014/main" id="{C61E3025-18A3-4CFD-9877-EAA091087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1511" y="5085184"/>
            <a:ext cx="3806230" cy="13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9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 bevezetés ütemei</a:t>
            </a:r>
            <a:endParaRPr lang="hu-HU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46055405"/>
              </p:ext>
            </p:extLst>
          </p:nvPr>
        </p:nvGraphicFramePr>
        <p:xfrm>
          <a:off x="1055440" y="1412776"/>
          <a:ext cx="10081120" cy="4725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26190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867629"/>
              </p:ext>
            </p:extLst>
          </p:nvPr>
        </p:nvGraphicFramePr>
        <p:xfrm>
          <a:off x="559960" y="1556792"/>
          <a:ext cx="112966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7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keretrendszer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1567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Kép 1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9" name="Kép 1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20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Iratkezelő szakrendszer</a:t>
            </a:r>
            <a:endParaRPr lang="hu-HU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87438538"/>
              </p:ext>
            </p:extLst>
          </p:nvPr>
        </p:nvGraphicFramePr>
        <p:xfrm>
          <a:off x="839416" y="1484784"/>
          <a:ext cx="10513168" cy="4653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49460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Kép 23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29" name="Kép 2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32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Adó szakrendszer</a:t>
            </a:r>
            <a:endParaRPr lang="hu-HU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19232176"/>
              </p:ext>
            </p:extLst>
          </p:nvPr>
        </p:nvGraphicFramePr>
        <p:xfrm>
          <a:off x="1055440" y="1179630"/>
          <a:ext cx="10441160" cy="4958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2185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6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/>
              <a:t>ELÜGY </a:t>
            </a:r>
            <a:r>
              <a:rPr lang="hu-HU" dirty="0" smtClean="0"/>
              <a:t>szolgáltatások</a:t>
            </a:r>
            <a:endParaRPr lang="hu-HU" dirty="0"/>
          </a:p>
        </p:txBody>
      </p:sp>
      <p:pic>
        <p:nvPicPr>
          <p:cNvPr id="1026" name="Kép 2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2276872"/>
            <a:ext cx="266627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04452574"/>
              </p:ext>
            </p:extLst>
          </p:nvPr>
        </p:nvGraphicFramePr>
        <p:xfrm>
          <a:off x="663348" y="1268760"/>
          <a:ext cx="8128000" cy="4725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9397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600203"/>
            <a:ext cx="5414392" cy="4061045"/>
          </a:xfrm>
        </p:spPr>
        <p:txBody>
          <a:bodyPr/>
          <a:lstStyle/>
          <a:p>
            <a:pPr lvl="1"/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űrlapok használata</a:t>
            </a:r>
          </a:p>
          <a:p>
            <a:pPr algn="ctr"/>
            <a:r>
              <a:rPr lang="hu-HU" sz="1800" i="1" dirty="0" smtClean="0"/>
              <a:t>Önkormányzati oldalról</a:t>
            </a:r>
            <a:endParaRPr lang="hu-HU" sz="1800" i="1" dirty="0"/>
          </a:p>
        </p:txBody>
      </p:sp>
      <p:pic>
        <p:nvPicPr>
          <p:cNvPr id="10" name="Kép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746" y="1426600"/>
            <a:ext cx="4584509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zövegdoboz 3"/>
          <p:cNvSpPr txBox="1"/>
          <p:nvPr/>
        </p:nvSpPr>
        <p:spPr>
          <a:xfrm>
            <a:off x="839416" y="5805264"/>
            <a:ext cx="1029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Az űrlapokkal kapcsolatos főként adóügyi felhasználói oldalról pozitív visszajelzés volt, hogy beemelhetőek az űrlapok, így felgyorsul a feldolgozás. </a:t>
            </a:r>
          </a:p>
        </p:txBody>
      </p:sp>
    </p:spTree>
    <p:extLst>
      <p:ext uri="{BB962C8B-B14F-4D97-AF65-F5344CB8AC3E}">
        <p14:creationId xmlns:p14="http://schemas.microsoft.com/office/powerpoint/2010/main" val="19108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1916832"/>
            <a:ext cx="5414392" cy="3024336"/>
          </a:xfrm>
        </p:spPr>
        <p:txBody>
          <a:bodyPr/>
          <a:lstStyle/>
          <a:p>
            <a:pPr lvl="1"/>
            <a:endParaRPr lang="hu-HU" sz="1800" dirty="0"/>
          </a:p>
          <a:p>
            <a:pPr marL="0" indent="0">
              <a:buNone/>
            </a:pPr>
            <a:r>
              <a:rPr lang="hu-HU" sz="1800" b="1" dirty="0"/>
              <a:t>Adóegyenleg lekérdezések számának alakulása</a:t>
            </a:r>
            <a:r>
              <a:rPr lang="hu-HU" sz="1800" b="1" dirty="0" smtClean="0"/>
              <a:t>:</a:t>
            </a:r>
          </a:p>
          <a:p>
            <a:pPr marL="0" indent="0">
              <a:buNone/>
            </a:pPr>
            <a:endParaRPr lang="hu-HU" sz="1800" dirty="0"/>
          </a:p>
          <a:p>
            <a:r>
              <a:rPr lang="hu-HU" sz="1800" b="1" dirty="0"/>
              <a:t>2015.08.01-12.31 	         63 db </a:t>
            </a:r>
            <a:endParaRPr lang="hu-HU" sz="1800" dirty="0"/>
          </a:p>
          <a:p>
            <a:r>
              <a:rPr lang="hu-HU" sz="1800" b="1" dirty="0"/>
              <a:t>2016. év 		    3.158 db</a:t>
            </a:r>
            <a:endParaRPr lang="hu-HU" sz="1800" dirty="0"/>
          </a:p>
          <a:p>
            <a:r>
              <a:rPr lang="hu-HU" sz="1800" b="1" dirty="0"/>
              <a:t>2017. év 		    7.646 db</a:t>
            </a:r>
            <a:endParaRPr lang="hu-HU" sz="1800" dirty="0"/>
          </a:p>
          <a:p>
            <a:r>
              <a:rPr lang="hu-HU" sz="1800" b="1" dirty="0"/>
              <a:t>2018.01.01-11.23	122.974 db</a:t>
            </a:r>
            <a:endParaRPr lang="hu-HU" sz="1800" dirty="0"/>
          </a:p>
          <a:p>
            <a:pPr lvl="0"/>
            <a:endParaRPr lang="hu-HU" sz="1800" dirty="0"/>
          </a:p>
          <a:p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3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űrlapok használata</a:t>
            </a:r>
          </a:p>
          <a:p>
            <a:pPr algn="ctr"/>
            <a:r>
              <a:rPr lang="hu-HU" sz="1800" i="1" dirty="0" smtClean="0"/>
              <a:t>Önkormányzati ügyfél oldalról</a:t>
            </a:r>
            <a:endParaRPr lang="hu-HU" sz="1800" i="1" dirty="0"/>
          </a:p>
        </p:txBody>
      </p:sp>
      <p:sp>
        <p:nvSpPr>
          <p:cNvPr id="4" name="Szövegdoboz 3"/>
          <p:cNvSpPr txBox="1"/>
          <p:nvPr/>
        </p:nvSpPr>
        <p:spPr>
          <a:xfrm>
            <a:off x="875420" y="5085184"/>
            <a:ext cx="10297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Problémák: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az </a:t>
            </a:r>
            <a:r>
              <a:rPr lang="hu-HU" dirty="0"/>
              <a:t>egyenleg lekérdezés nem indítható, ha az ügyfél adatai az </a:t>
            </a:r>
            <a:r>
              <a:rPr lang="hu-HU" dirty="0" smtClean="0"/>
              <a:t>ASP.ADÓ </a:t>
            </a:r>
            <a:r>
              <a:rPr lang="hu-HU" dirty="0"/>
              <a:t>szakrendszerben  nem egyeznek a közhiteles nyilvántartás adataival, vagy </a:t>
            </a:r>
            <a:endParaRPr lang="hu-H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smtClean="0"/>
              <a:t>a </a:t>
            </a:r>
            <a:r>
              <a:rPr lang="hu-HU" dirty="0"/>
              <a:t>lekérdezést indító </a:t>
            </a:r>
            <a:r>
              <a:rPr lang="hu-HU" dirty="0" smtClean="0"/>
              <a:t>személy nem </a:t>
            </a:r>
            <a:r>
              <a:rPr lang="hu-HU" dirty="0"/>
              <a:t>rendelkezik meghatalmazással, vagy képviseleti joggal az </a:t>
            </a:r>
            <a:r>
              <a:rPr lang="hu-HU" dirty="0" err="1" smtClean="0"/>
              <a:t>ASP.ADÓ-ban</a:t>
            </a:r>
            <a:r>
              <a:rPr lang="hu-HU" dirty="0"/>
              <a:t>. </a:t>
            </a: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054644"/>
              </p:ext>
            </p:extLst>
          </p:nvPr>
        </p:nvGraphicFramePr>
        <p:xfrm>
          <a:off x="7464152" y="1988841"/>
          <a:ext cx="3024336" cy="3320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2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60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Hónap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Ügykövetés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2017 dec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11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jan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751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febr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1 312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márc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1 992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ápr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2 217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máj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8 239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jún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4 089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júl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2 912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aug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3 051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szept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4 376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okt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3 859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2018 nov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2 251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 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213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>
                          <a:effectLst/>
                        </a:rPr>
                        <a:t> Összesen</a:t>
                      </a:r>
                      <a:endParaRPr lang="hu-H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100" dirty="0">
                          <a:effectLst/>
                        </a:rPr>
                        <a:t>35 059</a:t>
                      </a:r>
                      <a:endParaRPr lang="hu-H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7" name="Szövegdoboz 6"/>
          <p:cNvSpPr txBox="1"/>
          <p:nvPr/>
        </p:nvSpPr>
        <p:spPr>
          <a:xfrm>
            <a:off x="7104113" y="1547500"/>
            <a:ext cx="4478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/>
              <a:t>Ügykövetés lekérdezések </a:t>
            </a:r>
            <a:r>
              <a:rPr lang="hu-HU" sz="1600" b="1" dirty="0" smtClean="0"/>
              <a:t>alakulása</a:t>
            </a:r>
            <a:r>
              <a:rPr lang="hu-HU" sz="1600" b="1" dirty="0"/>
              <a:t>: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197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 13">
            <a:extLst>
              <a:ext uri="{FF2B5EF4-FFF2-40B4-BE49-F238E27FC236}">
                <a16:creationId xmlns="" xmlns:a16="http://schemas.microsoft.com/office/drawing/2014/main" id="{D3DD9C95-8B73-4997-81B5-558EBCC6C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27307511"/>
              </p:ext>
            </p:extLst>
          </p:nvPr>
        </p:nvGraphicFramePr>
        <p:xfrm>
          <a:off x="559960" y="1556792"/>
          <a:ext cx="1129668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Kép 14">
            <a:extLst>
              <a:ext uri="{FF2B5EF4-FFF2-40B4-BE49-F238E27FC236}">
                <a16:creationId xmlns="" xmlns:a16="http://schemas.microsoft.com/office/drawing/2014/main" id="{593A6835-AE0B-4A1F-95E4-ADE57EC1EA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29389" y="272754"/>
            <a:ext cx="1853012" cy="635966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="" xmlns:a16="http://schemas.microsoft.com/office/drawing/2014/main" id="{84A02B42-2035-432E-9C57-78B6B778B9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403" y="271482"/>
            <a:ext cx="2424269" cy="493222"/>
          </a:xfrm>
          <a:prstGeom prst="rect">
            <a:avLst/>
          </a:prstGeom>
        </p:spPr>
      </p:pic>
      <p:sp>
        <p:nvSpPr>
          <p:cNvPr id="17" name="Cím 3"/>
          <p:cNvSpPr txBox="1">
            <a:spLocks/>
          </p:cNvSpPr>
          <p:nvPr/>
        </p:nvSpPr>
        <p:spPr>
          <a:xfrm>
            <a:off x="3407702" y="315534"/>
            <a:ext cx="5882724" cy="8640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hu-HU" dirty="0" smtClean="0"/>
              <a:t>Gazdálkodási szakrendszer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3152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5725</TotalTime>
  <Words>916</Words>
  <Application>Microsoft Office PowerPoint</Application>
  <PresentationFormat>Egyéni</PresentationFormat>
  <Paragraphs>266</Paragraphs>
  <Slides>13</Slides>
  <Notes>13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4" baseType="lpstr">
      <vt:lpstr>Office-téma</vt:lpstr>
      <vt:lpstr>asp rendszer bevezetésének tapasztalatai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Köszönöm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Molnár Judit</cp:lastModifiedBy>
  <cp:revision>321</cp:revision>
  <cp:lastPrinted>2017-06-14T09:18:02Z</cp:lastPrinted>
  <dcterms:created xsi:type="dcterms:W3CDTF">2014-03-03T11:13:53Z</dcterms:created>
  <dcterms:modified xsi:type="dcterms:W3CDTF">2019-01-07T07:54:53Z</dcterms:modified>
</cp:coreProperties>
</file>