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  <p:sldMasterId id="2147483936" r:id="rId5"/>
    <p:sldMasterId id="2147484017" r:id="rId6"/>
    <p:sldMasterId id="2147484020" r:id="rId7"/>
  </p:sldMasterIdLst>
  <p:notesMasterIdLst>
    <p:notesMasterId r:id="rId22"/>
  </p:notesMasterIdLst>
  <p:handoutMasterIdLst>
    <p:handoutMasterId r:id="rId23"/>
  </p:handoutMasterIdLst>
  <p:sldIdLst>
    <p:sldId id="375" r:id="rId8"/>
    <p:sldId id="360" r:id="rId9"/>
    <p:sldId id="418" r:id="rId10"/>
    <p:sldId id="367" r:id="rId11"/>
    <p:sldId id="363" r:id="rId12"/>
    <p:sldId id="366" r:id="rId13"/>
    <p:sldId id="337" r:id="rId14"/>
    <p:sldId id="365" r:id="rId15"/>
    <p:sldId id="416" r:id="rId16"/>
    <p:sldId id="368" r:id="rId17"/>
    <p:sldId id="364" r:id="rId18"/>
    <p:sldId id="417" r:id="rId19"/>
    <p:sldId id="376" r:id="rId20"/>
    <p:sldId id="317" r:id="rId21"/>
  </p:sldIdLst>
  <p:sldSz cx="9144000" cy="6858000" type="screen4x3"/>
  <p:notesSz cx="6742113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  <p:extLst>
    <p:ext uri="{521415D9-36F7-43E2-AB2F-B90AF26B5E84}">
      <p14:sectionLst xmlns:p14="http://schemas.microsoft.com/office/powerpoint/2010/main">
        <p14:section name="Névtelen szakasz" id="{286DCA00-C419-4392-AED5-41506CC93A53}">
          <p14:sldIdLst>
            <p14:sldId id="375"/>
            <p14:sldId id="360"/>
            <p14:sldId id="418"/>
            <p14:sldId id="367"/>
            <p14:sldId id="363"/>
            <p14:sldId id="366"/>
            <p14:sldId id="337"/>
            <p14:sldId id="365"/>
            <p14:sldId id="416"/>
            <p14:sldId id="368"/>
            <p14:sldId id="364"/>
            <p14:sldId id="417"/>
            <p14:sldId id="37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ráki Richárd" initials="SR" lastIdx="2" clrIdx="0">
    <p:extLst>
      <p:ext uri="{19B8F6BF-5375-455C-9EA6-DF929625EA0E}">
        <p15:presenceInfo xmlns:p15="http://schemas.microsoft.com/office/powerpoint/2012/main" userId="S-1-5-21-2026286916-919682813-2096141790-54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4B"/>
    <a:srgbClr val="D5E18E"/>
    <a:srgbClr val="BCD972"/>
    <a:srgbClr val="05434A"/>
    <a:srgbClr val="05431D"/>
    <a:srgbClr val="F0F0F0"/>
    <a:srgbClr val="E4ECB2"/>
    <a:srgbClr val="F7BBB7"/>
    <a:srgbClr val="5C2D91"/>
    <a:srgbClr val="8A7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7E5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2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6681" autoAdjust="0"/>
  </p:normalViewPr>
  <p:slideViewPr>
    <p:cSldViewPr snapToGrid="0">
      <p:cViewPr>
        <p:scale>
          <a:sx n="160" d="100"/>
          <a:sy n="160" d="100"/>
        </p:scale>
        <p:origin x="-174" y="-1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39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33F57-4500-4368-AB37-B5E08369E161}" type="doc">
      <dgm:prSet loTypeId="urn:microsoft.com/office/officeart/2005/8/layout/vList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9540EE9-F407-47CE-8CE5-2C656DBF7732}">
      <dgm:prSet phldrT="[Szöveg]"/>
      <dgm:spPr/>
      <dgm:t>
        <a:bodyPr/>
        <a:lstStyle/>
        <a:p>
          <a:r>
            <a:rPr lang="hu-HU" dirty="0"/>
            <a:t>Többéves </a:t>
          </a:r>
          <a:r>
            <a:rPr lang="hu-HU" dirty="0" smtClean="0"/>
            <a:t>előkészület </a:t>
          </a:r>
          <a:r>
            <a:rPr lang="hu-HU" dirty="0"/>
            <a:t>– nemzetközi gyakorlatok vizsgálata                 (EU-Hollandia) </a:t>
          </a:r>
        </a:p>
      </dgm:t>
    </dgm:pt>
    <dgm:pt modelId="{27D9C0AA-7B8F-4804-8CCE-435AA27D9CBD}" type="parTrans" cxnId="{13B9F1B5-0D0D-4AE3-99E7-D488BB83B6E7}">
      <dgm:prSet/>
      <dgm:spPr/>
      <dgm:t>
        <a:bodyPr/>
        <a:lstStyle/>
        <a:p>
          <a:endParaRPr lang="hu-HU"/>
        </a:p>
      </dgm:t>
    </dgm:pt>
    <dgm:pt modelId="{1ACE3ABB-0D5E-44DC-9C23-73FC4E1F47CA}" type="sibTrans" cxnId="{13B9F1B5-0D0D-4AE3-99E7-D488BB83B6E7}">
      <dgm:prSet/>
      <dgm:spPr/>
      <dgm:t>
        <a:bodyPr/>
        <a:lstStyle/>
        <a:p>
          <a:endParaRPr lang="hu-HU"/>
        </a:p>
      </dgm:t>
    </dgm:pt>
    <dgm:pt modelId="{C238B5FD-D61D-46A0-B1BE-D0112CC37D4E}">
      <dgm:prSet phldrT="[Szöveg]"/>
      <dgm:spPr/>
      <dgm:t>
        <a:bodyPr/>
        <a:lstStyle/>
        <a:p>
          <a:r>
            <a:rPr lang="hu-HU" dirty="0"/>
            <a:t>Folyamatos egyeztetés az önkormányzatokkal és a bankokkal – már a tervezési szakaszban </a:t>
          </a:r>
        </a:p>
      </dgm:t>
    </dgm:pt>
    <dgm:pt modelId="{D62CD512-2A56-4075-90D5-29D9CF628990}" type="parTrans" cxnId="{0C35E8B2-902B-4875-9715-2AC69B02DE77}">
      <dgm:prSet/>
      <dgm:spPr/>
      <dgm:t>
        <a:bodyPr/>
        <a:lstStyle/>
        <a:p>
          <a:endParaRPr lang="hu-HU"/>
        </a:p>
      </dgm:t>
    </dgm:pt>
    <dgm:pt modelId="{BC943E48-7040-4663-86EA-983773317F76}" type="sibTrans" cxnId="{0C35E8B2-902B-4875-9715-2AC69B02DE77}">
      <dgm:prSet/>
      <dgm:spPr/>
      <dgm:t>
        <a:bodyPr/>
        <a:lstStyle/>
        <a:p>
          <a:endParaRPr lang="hu-HU"/>
        </a:p>
      </dgm:t>
    </dgm:pt>
    <dgm:pt modelId="{87CCDD97-EE8E-4B91-A6DA-D04AE1261381}" type="pres">
      <dgm:prSet presAssocID="{ABA33F57-4500-4368-AB37-B5E08369E1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9C4E7F4-4385-4C00-A5C9-9E4E7D9F916E}" type="pres">
      <dgm:prSet presAssocID="{C9540EE9-F407-47CE-8CE5-2C656DBF7732}" presName="composite" presStyleCnt="0"/>
      <dgm:spPr/>
    </dgm:pt>
    <dgm:pt modelId="{71969BCD-2E5A-4F1F-81C5-2EDADB70B302}" type="pres">
      <dgm:prSet presAssocID="{C9540EE9-F407-47CE-8CE5-2C656DBF7732}" presName="imgShp" presStyleLbl="fgImgPlace1" presStyleIdx="0" presStyleCnt="2" custScaleX="88972" custScaleY="84474" custLinFactNeighborX="-22450" custLinFactNeighborY="5311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735CBF92-54C8-4547-BB93-A4CA02CFF7FB}" type="pres">
      <dgm:prSet presAssocID="{C9540EE9-F407-47CE-8CE5-2C656DBF7732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E413B5-4C41-4B69-A16C-AAD47FC7B106}" type="pres">
      <dgm:prSet presAssocID="{1ACE3ABB-0D5E-44DC-9C23-73FC4E1F47CA}" presName="spacing" presStyleCnt="0"/>
      <dgm:spPr/>
    </dgm:pt>
    <dgm:pt modelId="{4325DB1B-6F2D-4860-AE92-A576184E47F5}" type="pres">
      <dgm:prSet presAssocID="{C238B5FD-D61D-46A0-B1BE-D0112CC37D4E}" presName="composite" presStyleCnt="0"/>
      <dgm:spPr/>
    </dgm:pt>
    <dgm:pt modelId="{A541C8B9-53AE-44CC-9C61-C04D41C930B9}" type="pres">
      <dgm:prSet presAssocID="{C238B5FD-D61D-46A0-B1BE-D0112CC37D4E}" presName="imgShp" presStyleLbl="fgImgPlace1" presStyleIdx="1" presStyleCnt="2" custScaleX="95110" custLinFactNeighborX="2021" custLinFactNeighborY="40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2A8A652-7479-44DB-848B-B264EEE3F859}" type="pres">
      <dgm:prSet presAssocID="{C238B5FD-D61D-46A0-B1BE-D0112CC37D4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3B9F1B5-0D0D-4AE3-99E7-D488BB83B6E7}" srcId="{ABA33F57-4500-4368-AB37-B5E08369E161}" destId="{C9540EE9-F407-47CE-8CE5-2C656DBF7732}" srcOrd="0" destOrd="0" parTransId="{27D9C0AA-7B8F-4804-8CCE-435AA27D9CBD}" sibTransId="{1ACE3ABB-0D5E-44DC-9C23-73FC4E1F47CA}"/>
    <dgm:cxn modelId="{228B0324-7967-4C64-BFB9-588901BD372F}" type="presOf" srcId="{C9540EE9-F407-47CE-8CE5-2C656DBF7732}" destId="{735CBF92-54C8-4547-BB93-A4CA02CFF7FB}" srcOrd="0" destOrd="0" presId="urn:microsoft.com/office/officeart/2005/8/layout/vList3"/>
    <dgm:cxn modelId="{AAD868AF-62F7-497D-9695-7C15007DD3F6}" type="presOf" srcId="{ABA33F57-4500-4368-AB37-B5E08369E161}" destId="{87CCDD97-EE8E-4B91-A6DA-D04AE1261381}" srcOrd="0" destOrd="0" presId="urn:microsoft.com/office/officeart/2005/8/layout/vList3"/>
    <dgm:cxn modelId="{2A80E5D4-AE5C-4AB7-8D13-8AF9871A4130}" type="presOf" srcId="{C238B5FD-D61D-46A0-B1BE-D0112CC37D4E}" destId="{E2A8A652-7479-44DB-848B-B264EEE3F859}" srcOrd="0" destOrd="0" presId="urn:microsoft.com/office/officeart/2005/8/layout/vList3"/>
    <dgm:cxn modelId="{0C35E8B2-902B-4875-9715-2AC69B02DE77}" srcId="{ABA33F57-4500-4368-AB37-B5E08369E161}" destId="{C238B5FD-D61D-46A0-B1BE-D0112CC37D4E}" srcOrd="1" destOrd="0" parTransId="{D62CD512-2A56-4075-90D5-29D9CF628990}" sibTransId="{BC943E48-7040-4663-86EA-983773317F76}"/>
    <dgm:cxn modelId="{A966BA05-B8B2-4392-8536-A3E9B6C32855}" type="presParOf" srcId="{87CCDD97-EE8E-4B91-A6DA-D04AE1261381}" destId="{C9C4E7F4-4385-4C00-A5C9-9E4E7D9F916E}" srcOrd="0" destOrd="0" presId="urn:microsoft.com/office/officeart/2005/8/layout/vList3"/>
    <dgm:cxn modelId="{BCAA337C-6624-48D2-9DC5-F3E5EA3AF094}" type="presParOf" srcId="{C9C4E7F4-4385-4C00-A5C9-9E4E7D9F916E}" destId="{71969BCD-2E5A-4F1F-81C5-2EDADB70B302}" srcOrd="0" destOrd="0" presId="urn:microsoft.com/office/officeart/2005/8/layout/vList3"/>
    <dgm:cxn modelId="{D0A6DB4C-A9EC-4086-A19B-4D930A64DD0D}" type="presParOf" srcId="{C9C4E7F4-4385-4C00-A5C9-9E4E7D9F916E}" destId="{735CBF92-54C8-4547-BB93-A4CA02CFF7FB}" srcOrd="1" destOrd="0" presId="urn:microsoft.com/office/officeart/2005/8/layout/vList3"/>
    <dgm:cxn modelId="{0E058436-170A-4E70-9606-EA05FED139F6}" type="presParOf" srcId="{87CCDD97-EE8E-4B91-A6DA-D04AE1261381}" destId="{36E413B5-4C41-4B69-A16C-AAD47FC7B106}" srcOrd="1" destOrd="0" presId="urn:microsoft.com/office/officeart/2005/8/layout/vList3"/>
    <dgm:cxn modelId="{A195981A-D665-48A2-9B4B-061F210DB284}" type="presParOf" srcId="{87CCDD97-EE8E-4B91-A6DA-D04AE1261381}" destId="{4325DB1B-6F2D-4860-AE92-A576184E47F5}" srcOrd="2" destOrd="0" presId="urn:microsoft.com/office/officeart/2005/8/layout/vList3"/>
    <dgm:cxn modelId="{7AA55911-0C75-4319-8054-DFCF98AC55C9}" type="presParOf" srcId="{4325DB1B-6F2D-4860-AE92-A576184E47F5}" destId="{A541C8B9-53AE-44CC-9C61-C04D41C930B9}" srcOrd="0" destOrd="0" presId="urn:microsoft.com/office/officeart/2005/8/layout/vList3"/>
    <dgm:cxn modelId="{C8D8C6EB-7ADC-452F-B063-20B6EDCE2387}" type="presParOf" srcId="{4325DB1B-6F2D-4860-AE92-A576184E47F5}" destId="{E2A8A652-7479-44DB-848B-B264EEE3F8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33F57-4500-4368-AB37-B5E08369E161}" type="doc">
      <dgm:prSet loTypeId="urn:microsoft.com/office/officeart/2005/8/layout/pyramid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24245580-1CB6-4BFC-A348-4002F599E5A4}">
      <dgm:prSet/>
      <dgm:spPr/>
      <dgm:t>
        <a:bodyPr/>
        <a:lstStyle/>
        <a:p>
          <a:r>
            <a:rPr lang="hu-HU" dirty="0"/>
            <a:t>Az önkormányzati pénzügyi autonómia és döntési szabadság továbbra is megmarad</a:t>
          </a:r>
        </a:p>
      </dgm:t>
    </dgm:pt>
    <dgm:pt modelId="{30BC0261-1DC0-4B40-91B2-328C300A20C7}" type="parTrans" cxnId="{A5131977-2FF8-47EC-B03F-A1B24BD9FF17}">
      <dgm:prSet/>
      <dgm:spPr/>
      <dgm:t>
        <a:bodyPr/>
        <a:lstStyle/>
        <a:p>
          <a:endParaRPr lang="hu-HU"/>
        </a:p>
      </dgm:t>
    </dgm:pt>
    <dgm:pt modelId="{6FC87CFD-D0EC-41BE-81CB-A91EFDCDD3EA}" type="sibTrans" cxnId="{A5131977-2FF8-47EC-B03F-A1B24BD9FF17}">
      <dgm:prSet/>
      <dgm:spPr/>
      <dgm:t>
        <a:bodyPr/>
        <a:lstStyle/>
        <a:p>
          <a:endParaRPr lang="hu-HU"/>
        </a:p>
      </dgm:t>
    </dgm:pt>
    <dgm:pt modelId="{5EB42DC9-68A2-4CB9-87FE-106794F87C3E}">
      <dgm:prSet/>
      <dgm:spPr/>
      <dgm:t>
        <a:bodyPr/>
        <a:lstStyle/>
        <a:p>
          <a:r>
            <a:rPr lang="hu-HU" dirty="0"/>
            <a:t>Jelentős adminisztratív vagy pénzügyi többletteher ne legyen</a:t>
          </a:r>
        </a:p>
      </dgm:t>
    </dgm:pt>
    <dgm:pt modelId="{1444CF37-E377-4975-8867-F15451527E7C}" type="parTrans" cxnId="{04F4340A-8040-480A-A3E5-C808BF3696AB}">
      <dgm:prSet/>
      <dgm:spPr/>
      <dgm:t>
        <a:bodyPr/>
        <a:lstStyle/>
        <a:p>
          <a:endParaRPr lang="hu-HU"/>
        </a:p>
      </dgm:t>
    </dgm:pt>
    <dgm:pt modelId="{3BD5266A-CD5F-4DC3-953C-809BB98A51BC}" type="sibTrans" cxnId="{04F4340A-8040-480A-A3E5-C808BF3696AB}">
      <dgm:prSet/>
      <dgm:spPr/>
      <dgm:t>
        <a:bodyPr/>
        <a:lstStyle/>
        <a:p>
          <a:endParaRPr lang="hu-HU"/>
        </a:p>
      </dgm:t>
    </dgm:pt>
    <dgm:pt modelId="{921522FE-B667-49F7-AD51-CA6F73AFE05D}">
      <dgm:prSet/>
      <dgm:spPr/>
      <dgm:t>
        <a:bodyPr/>
        <a:lstStyle/>
        <a:p>
          <a:r>
            <a:rPr lang="hu-HU" dirty="0"/>
            <a:t>Az Önkormányzati Magyar Államkötvény rugalmasságot és magas hozamot ad</a:t>
          </a:r>
        </a:p>
      </dgm:t>
    </dgm:pt>
    <dgm:pt modelId="{B4290653-431D-4FA5-BD21-AAA4ACC56662}" type="parTrans" cxnId="{BA1D134B-3804-4AC4-B379-599F63219386}">
      <dgm:prSet/>
      <dgm:spPr/>
      <dgm:t>
        <a:bodyPr/>
        <a:lstStyle/>
        <a:p>
          <a:endParaRPr lang="hu-HU"/>
        </a:p>
      </dgm:t>
    </dgm:pt>
    <dgm:pt modelId="{4E05CBA4-8C64-44C3-B7D5-2FC4147CE9ED}" type="sibTrans" cxnId="{BA1D134B-3804-4AC4-B379-599F63219386}">
      <dgm:prSet/>
      <dgm:spPr/>
      <dgm:t>
        <a:bodyPr/>
        <a:lstStyle/>
        <a:p>
          <a:endParaRPr lang="hu-HU"/>
        </a:p>
      </dgm:t>
    </dgm:pt>
    <dgm:pt modelId="{307E54A3-DA0A-4EF4-976A-43DD4334C96A}">
      <dgm:prSet/>
      <dgm:spPr/>
      <dgm:t>
        <a:bodyPr/>
        <a:lstStyle/>
        <a:p>
          <a:r>
            <a:rPr lang="hu-HU" dirty="0"/>
            <a:t>A szabályozás fokozatos bevezetése</a:t>
          </a:r>
        </a:p>
      </dgm:t>
    </dgm:pt>
    <dgm:pt modelId="{B841BFBC-9814-4214-9500-4AD89FB23749}" type="parTrans" cxnId="{CD28B147-317B-4C8E-9301-F62251719F97}">
      <dgm:prSet/>
      <dgm:spPr/>
      <dgm:t>
        <a:bodyPr/>
        <a:lstStyle/>
        <a:p>
          <a:endParaRPr lang="hu-HU"/>
        </a:p>
      </dgm:t>
    </dgm:pt>
    <dgm:pt modelId="{3111BF30-1CE4-4098-9735-A3D0ED4449A5}" type="sibTrans" cxnId="{CD28B147-317B-4C8E-9301-F62251719F97}">
      <dgm:prSet/>
      <dgm:spPr/>
      <dgm:t>
        <a:bodyPr/>
        <a:lstStyle/>
        <a:p>
          <a:endParaRPr lang="hu-HU"/>
        </a:p>
      </dgm:t>
    </dgm:pt>
    <dgm:pt modelId="{6AB53171-D699-435D-B2CD-FF73C1342440}">
      <dgm:prSet phldrT="[Szöveg]"/>
      <dgm:spPr/>
      <dgm:t>
        <a:bodyPr/>
        <a:lstStyle/>
        <a:p>
          <a:r>
            <a:rPr lang="hu-HU" dirty="0"/>
            <a:t>Pénzügyi, banki szolgáltatások maradnak a bankoknál</a:t>
          </a:r>
        </a:p>
      </dgm:t>
    </dgm:pt>
    <dgm:pt modelId="{80116D5E-F295-40D6-A6E1-03F58CFACA02}" type="parTrans" cxnId="{C033C8B3-3C9F-4E6B-9C00-8DD4BFA66BB7}">
      <dgm:prSet/>
      <dgm:spPr/>
      <dgm:t>
        <a:bodyPr/>
        <a:lstStyle/>
        <a:p>
          <a:endParaRPr lang="hu-HU"/>
        </a:p>
      </dgm:t>
    </dgm:pt>
    <dgm:pt modelId="{75C9053F-7DF0-4119-822D-041646D7874C}" type="sibTrans" cxnId="{C033C8B3-3C9F-4E6B-9C00-8DD4BFA66BB7}">
      <dgm:prSet/>
      <dgm:spPr/>
      <dgm:t>
        <a:bodyPr/>
        <a:lstStyle/>
        <a:p>
          <a:endParaRPr lang="hu-HU"/>
        </a:p>
      </dgm:t>
    </dgm:pt>
    <dgm:pt modelId="{40F36672-0302-4365-B3B2-9FCBD094416A}" type="pres">
      <dgm:prSet presAssocID="{ABA33F57-4500-4368-AB37-B5E08369E16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786E66CA-5CA2-471A-9C1F-FD8245FB25BC}" type="pres">
      <dgm:prSet presAssocID="{ABA33F57-4500-4368-AB37-B5E08369E161}" presName="pyramid" presStyleLbl="node1" presStyleIdx="0" presStyleCnt="1" custLinFactNeighborX="-6849" custLinFactNeighborY="1112"/>
      <dgm:spPr/>
    </dgm:pt>
    <dgm:pt modelId="{84D2444C-0C86-4A62-BC9E-9E49EF5E111A}" type="pres">
      <dgm:prSet presAssocID="{ABA33F57-4500-4368-AB37-B5E08369E161}" presName="theList" presStyleCnt="0"/>
      <dgm:spPr/>
    </dgm:pt>
    <dgm:pt modelId="{FC580CA7-336E-4FB8-811D-2329E46B327D}" type="pres">
      <dgm:prSet presAssocID="{6AB53171-D699-435D-B2CD-FF73C134244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9AC14B-B7EB-4EB9-A66D-1AC3D2B0B6C9}" type="pres">
      <dgm:prSet presAssocID="{6AB53171-D699-435D-B2CD-FF73C1342440}" presName="aSpace" presStyleCnt="0"/>
      <dgm:spPr/>
    </dgm:pt>
    <dgm:pt modelId="{FFAF2127-A577-4231-9591-C02EC320AF6A}" type="pres">
      <dgm:prSet presAssocID="{24245580-1CB6-4BFC-A348-4002F599E5A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6EDB51-4B7D-410A-841F-28D87A8C8F9F}" type="pres">
      <dgm:prSet presAssocID="{24245580-1CB6-4BFC-A348-4002F599E5A4}" presName="aSpace" presStyleCnt="0"/>
      <dgm:spPr/>
    </dgm:pt>
    <dgm:pt modelId="{59AEB977-2C19-4343-90B9-91AD84C2B1EE}" type="pres">
      <dgm:prSet presAssocID="{5EB42DC9-68A2-4CB9-87FE-106794F87C3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0141E4-FA1C-47DE-84A0-78A0E6CAE3CE}" type="pres">
      <dgm:prSet presAssocID="{5EB42DC9-68A2-4CB9-87FE-106794F87C3E}" presName="aSpace" presStyleCnt="0"/>
      <dgm:spPr/>
    </dgm:pt>
    <dgm:pt modelId="{8BF53123-F6F1-47A8-825B-A2CEFFD6108F}" type="pres">
      <dgm:prSet presAssocID="{921522FE-B667-49F7-AD51-CA6F73AFE05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C2F846-1F85-4EDF-91A5-B4C5AB8385CE}" type="pres">
      <dgm:prSet presAssocID="{921522FE-B667-49F7-AD51-CA6F73AFE05D}" presName="aSpace" presStyleCnt="0"/>
      <dgm:spPr/>
    </dgm:pt>
    <dgm:pt modelId="{F0EB6B90-86CF-4B9D-8D75-864A1FB856F1}" type="pres">
      <dgm:prSet presAssocID="{307E54A3-DA0A-4EF4-976A-43DD4334C96A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99C4D1-37A0-4117-8910-EAF2D8B1D9FD}" type="pres">
      <dgm:prSet presAssocID="{307E54A3-DA0A-4EF4-976A-43DD4334C96A}" presName="aSpace" presStyleCnt="0"/>
      <dgm:spPr/>
    </dgm:pt>
  </dgm:ptLst>
  <dgm:cxnLst>
    <dgm:cxn modelId="{C461F294-59E5-4B53-B8A9-D187BDD4CD52}" type="presOf" srcId="{6AB53171-D699-435D-B2CD-FF73C1342440}" destId="{FC580CA7-336E-4FB8-811D-2329E46B327D}" srcOrd="0" destOrd="0" presId="urn:microsoft.com/office/officeart/2005/8/layout/pyramid2"/>
    <dgm:cxn modelId="{BA1D134B-3804-4AC4-B379-599F63219386}" srcId="{ABA33F57-4500-4368-AB37-B5E08369E161}" destId="{921522FE-B667-49F7-AD51-CA6F73AFE05D}" srcOrd="3" destOrd="0" parTransId="{B4290653-431D-4FA5-BD21-AAA4ACC56662}" sibTransId="{4E05CBA4-8C64-44C3-B7D5-2FC4147CE9ED}"/>
    <dgm:cxn modelId="{04F4340A-8040-480A-A3E5-C808BF3696AB}" srcId="{ABA33F57-4500-4368-AB37-B5E08369E161}" destId="{5EB42DC9-68A2-4CB9-87FE-106794F87C3E}" srcOrd="2" destOrd="0" parTransId="{1444CF37-E377-4975-8867-F15451527E7C}" sibTransId="{3BD5266A-CD5F-4DC3-953C-809BB98A51BC}"/>
    <dgm:cxn modelId="{C033C8B3-3C9F-4E6B-9C00-8DD4BFA66BB7}" srcId="{ABA33F57-4500-4368-AB37-B5E08369E161}" destId="{6AB53171-D699-435D-B2CD-FF73C1342440}" srcOrd="0" destOrd="0" parTransId="{80116D5E-F295-40D6-A6E1-03F58CFACA02}" sibTransId="{75C9053F-7DF0-4119-822D-041646D7874C}"/>
    <dgm:cxn modelId="{A5131977-2FF8-47EC-B03F-A1B24BD9FF17}" srcId="{ABA33F57-4500-4368-AB37-B5E08369E161}" destId="{24245580-1CB6-4BFC-A348-4002F599E5A4}" srcOrd="1" destOrd="0" parTransId="{30BC0261-1DC0-4B40-91B2-328C300A20C7}" sibTransId="{6FC87CFD-D0EC-41BE-81CB-A91EFDCDD3EA}"/>
    <dgm:cxn modelId="{895CD9E5-C32D-427A-B3D9-B6EC3438052A}" type="presOf" srcId="{ABA33F57-4500-4368-AB37-B5E08369E161}" destId="{40F36672-0302-4365-B3B2-9FCBD094416A}" srcOrd="0" destOrd="0" presId="urn:microsoft.com/office/officeart/2005/8/layout/pyramid2"/>
    <dgm:cxn modelId="{CD28B147-317B-4C8E-9301-F62251719F97}" srcId="{ABA33F57-4500-4368-AB37-B5E08369E161}" destId="{307E54A3-DA0A-4EF4-976A-43DD4334C96A}" srcOrd="4" destOrd="0" parTransId="{B841BFBC-9814-4214-9500-4AD89FB23749}" sibTransId="{3111BF30-1CE4-4098-9735-A3D0ED4449A5}"/>
    <dgm:cxn modelId="{AAB5A54C-F070-406B-9585-C01F064D5817}" type="presOf" srcId="{24245580-1CB6-4BFC-A348-4002F599E5A4}" destId="{FFAF2127-A577-4231-9591-C02EC320AF6A}" srcOrd="0" destOrd="0" presId="urn:microsoft.com/office/officeart/2005/8/layout/pyramid2"/>
    <dgm:cxn modelId="{83ADE5AE-7BE4-43C7-9AF9-D4CFFC6B1C18}" type="presOf" srcId="{307E54A3-DA0A-4EF4-976A-43DD4334C96A}" destId="{F0EB6B90-86CF-4B9D-8D75-864A1FB856F1}" srcOrd="0" destOrd="0" presId="urn:microsoft.com/office/officeart/2005/8/layout/pyramid2"/>
    <dgm:cxn modelId="{7EDB4EF2-C8F8-4E0F-88BE-035C3EEBD9F3}" type="presOf" srcId="{5EB42DC9-68A2-4CB9-87FE-106794F87C3E}" destId="{59AEB977-2C19-4343-90B9-91AD84C2B1EE}" srcOrd="0" destOrd="0" presId="urn:microsoft.com/office/officeart/2005/8/layout/pyramid2"/>
    <dgm:cxn modelId="{7D6B73AD-0848-41AE-8050-428B1D339BE7}" type="presOf" srcId="{921522FE-B667-49F7-AD51-CA6F73AFE05D}" destId="{8BF53123-F6F1-47A8-825B-A2CEFFD6108F}" srcOrd="0" destOrd="0" presId="urn:microsoft.com/office/officeart/2005/8/layout/pyramid2"/>
    <dgm:cxn modelId="{944FBF98-C959-4B01-8CD2-41B20DA44402}" type="presParOf" srcId="{40F36672-0302-4365-B3B2-9FCBD094416A}" destId="{786E66CA-5CA2-471A-9C1F-FD8245FB25BC}" srcOrd="0" destOrd="0" presId="urn:microsoft.com/office/officeart/2005/8/layout/pyramid2"/>
    <dgm:cxn modelId="{B635376F-73FC-4698-8096-BC33DF5529F6}" type="presParOf" srcId="{40F36672-0302-4365-B3B2-9FCBD094416A}" destId="{84D2444C-0C86-4A62-BC9E-9E49EF5E111A}" srcOrd="1" destOrd="0" presId="urn:microsoft.com/office/officeart/2005/8/layout/pyramid2"/>
    <dgm:cxn modelId="{B584AEB6-BF25-445D-9906-A804A2CEEE05}" type="presParOf" srcId="{84D2444C-0C86-4A62-BC9E-9E49EF5E111A}" destId="{FC580CA7-336E-4FB8-811D-2329E46B327D}" srcOrd="0" destOrd="0" presId="urn:microsoft.com/office/officeart/2005/8/layout/pyramid2"/>
    <dgm:cxn modelId="{BCA42848-4162-4A2B-B886-76A98724A96A}" type="presParOf" srcId="{84D2444C-0C86-4A62-BC9E-9E49EF5E111A}" destId="{AC9AC14B-B7EB-4EB9-A66D-1AC3D2B0B6C9}" srcOrd="1" destOrd="0" presId="urn:microsoft.com/office/officeart/2005/8/layout/pyramid2"/>
    <dgm:cxn modelId="{6F8FF84F-5285-4C56-922B-46BFF24845AA}" type="presParOf" srcId="{84D2444C-0C86-4A62-BC9E-9E49EF5E111A}" destId="{FFAF2127-A577-4231-9591-C02EC320AF6A}" srcOrd="2" destOrd="0" presId="urn:microsoft.com/office/officeart/2005/8/layout/pyramid2"/>
    <dgm:cxn modelId="{BFBD1402-6FB8-4DF0-A069-F28DC78E165C}" type="presParOf" srcId="{84D2444C-0C86-4A62-BC9E-9E49EF5E111A}" destId="{046EDB51-4B7D-410A-841F-28D87A8C8F9F}" srcOrd="3" destOrd="0" presId="urn:microsoft.com/office/officeart/2005/8/layout/pyramid2"/>
    <dgm:cxn modelId="{0994D57A-B10F-4132-B057-5B63CB73BA41}" type="presParOf" srcId="{84D2444C-0C86-4A62-BC9E-9E49EF5E111A}" destId="{59AEB977-2C19-4343-90B9-91AD84C2B1EE}" srcOrd="4" destOrd="0" presId="urn:microsoft.com/office/officeart/2005/8/layout/pyramid2"/>
    <dgm:cxn modelId="{7AFD54A9-6DE9-489A-9A75-DBF8D1762A17}" type="presParOf" srcId="{84D2444C-0C86-4A62-BC9E-9E49EF5E111A}" destId="{DE0141E4-FA1C-47DE-84A0-78A0E6CAE3CE}" srcOrd="5" destOrd="0" presId="urn:microsoft.com/office/officeart/2005/8/layout/pyramid2"/>
    <dgm:cxn modelId="{2CA5A097-A68A-49A6-B9CC-873A333BD063}" type="presParOf" srcId="{84D2444C-0C86-4A62-BC9E-9E49EF5E111A}" destId="{8BF53123-F6F1-47A8-825B-A2CEFFD6108F}" srcOrd="6" destOrd="0" presId="urn:microsoft.com/office/officeart/2005/8/layout/pyramid2"/>
    <dgm:cxn modelId="{2F5810D7-C273-4A87-991E-36FB144E0B28}" type="presParOf" srcId="{84D2444C-0C86-4A62-BC9E-9E49EF5E111A}" destId="{08C2F846-1F85-4EDF-91A5-B4C5AB8385CE}" srcOrd="7" destOrd="0" presId="urn:microsoft.com/office/officeart/2005/8/layout/pyramid2"/>
    <dgm:cxn modelId="{DA09B956-13B0-4993-B6B0-81A77DFCF2AB}" type="presParOf" srcId="{84D2444C-0C86-4A62-BC9E-9E49EF5E111A}" destId="{F0EB6B90-86CF-4B9D-8D75-864A1FB856F1}" srcOrd="8" destOrd="0" presId="urn:microsoft.com/office/officeart/2005/8/layout/pyramid2"/>
    <dgm:cxn modelId="{AB7BCFCD-DA10-4F94-AFD0-0FB42DFE9FFB}" type="presParOf" srcId="{84D2444C-0C86-4A62-BC9E-9E49EF5E111A}" destId="{C299C4D1-37A0-4117-8910-EAF2D8B1D9F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45C82-21E1-4C09-A0D3-451D9D72799B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7820EFFE-C89B-4CF3-A68D-3376FAE4EF1B}">
      <dgm:prSet custT="1"/>
      <dgm:spPr/>
      <dgm:t>
        <a:bodyPr/>
        <a:lstStyle/>
        <a:p>
          <a:r>
            <a:rPr lang="hu-HU" sz="1600" dirty="0"/>
            <a:t>+ a városok és költségvetési szervei (322 önkormányzat és költségvetési szervei)  </a:t>
          </a:r>
          <a:endParaRPr lang="hu-HU" sz="1600" strike="sngStrike" baseline="0" dirty="0"/>
        </a:p>
      </dgm:t>
    </dgm:pt>
    <dgm:pt modelId="{24103389-B1C7-42AF-8B9A-3F6C2BAEC164}" type="parTrans" cxnId="{E2EC7DC3-A881-4C0D-AD59-2EBBB052BD86}">
      <dgm:prSet/>
      <dgm:spPr/>
      <dgm:t>
        <a:bodyPr/>
        <a:lstStyle/>
        <a:p>
          <a:endParaRPr lang="hu-HU"/>
        </a:p>
      </dgm:t>
    </dgm:pt>
    <dgm:pt modelId="{731E1439-2D88-4491-A28C-AF1269F95526}" type="sibTrans" cxnId="{E2EC7DC3-A881-4C0D-AD59-2EBBB052BD86}">
      <dgm:prSet/>
      <dgm:spPr/>
      <dgm:t>
        <a:bodyPr/>
        <a:lstStyle/>
        <a:p>
          <a:endParaRPr lang="hu-HU"/>
        </a:p>
      </dgm:t>
    </dgm:pt>
    <dgm:pt modelId="{79E9A400-5EDA-4DF6-BF63-B94DE664120C}">
      <dgm:prSet phldrT="[Szöveg]" custT="1"/>
      <dgm:spPr/>
      <dgm:t>
        <a:bodyPr/>
        <a:lstStyle/>
        <a:p>
          <a:r>
            <a:rPr lang="hu-HU" sz="2000" dirty="0"/>
            <a:t>2025. október 1-től</a:t>
          </a:r>
        </a:p>
      </dgm:t>
    </dgm:pt>
    <dgm:pt modelId="{69CB77C2-CD4D-46A5-9A07-7F98C3301815}" type="parTrans" cxnId="{382AF2EC-695A-45AA-B855-DE9ACDD773A7}">
      <dgm:prSet/>
      <dgm:spPr/>
      <dgm:t>
        <a:bodyPr/>
        <a:lstStyle/>
        <a:p>
          <a:endParaRPr lang="hu-HU"/>
        </a:p>
      </dgm:t>
    </dgm:pt>
    <dgm:pt modelId="{6B254C92-CBEE-4A1A-B981-F880BE04629E}" type="sibTrans" cxnId="{382AF2EC-695A-45AA-B855-DE9ACDD773A7}">
      <dgm:prSet/>
      <dgm:spPr/>
      <dgm:t>
        <a:bodyPr/>
        <a:lstStyle/>
        <a:p>
          <a:endParaRPr lang="hu-HU"/>
        </a:p>
      </dgm:t>
    </dgm:pt>
    <dgm:pt modelId="{A321B9BD-79B4-4060-8FAD-AE4B944B7772}">
      <dgm:prSet custT="1"/>
      <dgm:spPr/>
      <dgm:t>
        <a:bodyPr/>
        <a:lstStyle/>
        <a:p>
          <a:r>
            <a:rPr lang="hu-HU" sz="2000" b="0" dirty="0"/>
            <a:t>2027. január 1-től </a:t>
          </a:r>
        </a:p>
      </dgm:t>
    </dgm:pt>
    <dgm:pt modelId="{44356EC0-AAB5-44ED-A41C-5146453540B5}" type="parTrans" cxnId="{EF2BA6A0-9E14-42DF-8CCB-5EBB11E2D7E4}">
      <dgm:prSet/>
      <dgm:spPr/>
      <dgm:t>
        <a:bodyPr/>
        <a:lstStyle/>
        <a:p>
          <a:endParaRPr lang="hu-HU"/>
        </a:p>
      </dgm:t>
    </dgm:pt>
    <dgm:pt modelId="{ACEC4BC0-B955-4F1C-B549-2C6BA77CAEC6}" type="sibTrans" cxnId="{EF2BA6A0-9E14-42DF-8CCB-5EBB11E2D7E4}">
      <dgm:prSet/>
      <dgm:spPr/>
      <dgm:t>
        <a:bodyPr/>
        <a:lstStyle/>
        <a:p>
          <a:endParaRPr lang="hu-HU"/>
        </a:p>
      </dgm:t>
    </dgm:pt>
    <dgm:pt modelId="{1A29B60F-05DB-4883-B35F-71C885D064FD}">
      <dgm:prSet custT="1"/>
      <dgm:spPr/>
      <dgm:t>
        <a:bodyPr/>
        <a:lstStyle/>
        <a:p>
          <a:r>
            <a:rPr lang="hu-HU" sz="1600" dirty="0"/>
            <a:t> + a községek, tehát a teljes önkormányzati kör</a:t>
          </a:r>
        </a:p>
      </dgm:t>
    </dgm:pt>
    <dgm:pt modelId="{A7BBF26F-6FF6-4238-A41B-451CE1094C15}" type="parTrans" cxnId="{7B6C3773-C77F-4C49-A7C7-C5539EFAFAA4}">
      <dgm:prSet/>
      <dgm:spPr/>
      <dgm:t>
        <a:bodyPr/>
        <a:lstStyle/>
        <a:p>
          <a:endParaRPr lang="hu-HU"/>
        </a:p>
      </dgm:t>
    </dgm:pt>
    <dgm:pt modelId="{D05B090C-113A-435D-911F-CDF6C234B49A}" type="sibTrans" cxnId="{7B6C3773-C77F-4C49-A7C7-C5539EFAFAA4}">
      <dgm:prSet/>
      <dgm:spPr/>
      <dgm:t>
        <a:bodyPr/>
        <a:lstStyle/>
        <a:p>
          <a:endParaRPr lang="hu-HU"/>
        </a:p>
      </dgm:t>
    </dgm:pt>
    <dgm:pt modelId="{22D52412-9AA5-4AB6-924F-128238880732}">
      <dgm:prSet custT="1"/>
      <dgm:spPr/>
      <dgm:t>
        <a:bodyPr/>
        <a:lstStyle/>
        <a:p>
          <a:r>
            <a:rPr lang="hu-HU" sz="2000" dirty="0"/>
            <a:t>2028. január 1-től </a:t>
          </a:r>
        </a:p>
      </dgm:t>
    </dgm:pt>
    <dgm:pt modelId="{1A7712C5-1704-48C0-9623-41236E25EE5F}" type="parTrans" cxnId="{A88C5D2A-C114-4FEF-B955-AF0535125B94}">
      <dgm:prSet/>
      <dgm:spPr/>
      <dgm:t>
        <a:bodyPr/>
        <a:lstStyle/>
        <a:p>
          <a:endParaRPr lang="hu-HU"/>
        </a:p>
      </dgm:t>
    </dgm:pt>
    <dgm:pt modelId="{C37BDD82-6D43-4217-9E74-DD645D17E29D}" type="sibTrans" cxnId="{A88C5D2A-C114-4FEF-B955-AF0535125B94}">
      <dgm:prSet/>
      <dgm:spPr/>
      <dgm:t>
        <a:bodyPr/>
        <a:lstStyle/>
        <a:p>
          <a:endParaRPr lang="hu-HU"/>
        </a:p>
      </dgm:t>
    </dgm:pt>
    <dgm:pt modelId="{9B175993-8F98-46DF-8168-52B5FDD04261}">
      <dgm:prSet phldrT="[Szöveg]" custT="1"/>
      <dgm:spPr/>
      <dgm:t>
        <a:bodyPr/>
        <a:lstStyle/>
        <a:p>
          <a:r>
            <a:rPr lang="hu-HU" sz="1600" dirty="0"/>
            <a:t>Főváros, kerületek, megyei jogú városok és költségvetési szervei  (49 önkormányzat és költségvetési szervei) </a:t>
          </a:r>
        </a:p>
      </dgm:t>
    </dgm:pt>
    <dgm:pt modelId="{E8AB32B0-5C64-4C3A-BDF4-DA78E07425EB}" type="parTrans" cxnId="{D58E4DCC-44A4-4918-87C0-075E139FF3F5}">
      <dgm:prSet/>
      <dgm:spPr/>
      <dgm:t>
        <a:bodyPr/>
        <a:lstStyle/>
        <a:p>
          <a:endParaRPr lang="hu-HU"/>
        </a:p>
      </dgm:t>
    </dgm:pt>
    <dgm:pt modelId="{0187EB7F-3791-41E3-B8F5-EDD4C9D4792C}" type="sibTrans" cxnId="{D58E4DCC-44A4-4918-87C0-075E139FF3F5}">
      <dgm:prSet/>
      <dgm:spPr/>
      <dgm:t>
        <a:bodyPr/>
        <a:lstStyle/>
        <a:p>
          <a:endParaRPr lang="hu-HU"/>
        </a:p>
      </dgm:t>
    </dgm:pt>
    <dgm:pt modelId="{8804FB21-4547-4E96-97BF-2C2197A788CA}">
      <dgm:prSet phldrT="[Szöveg]" custT="1"/>
      <dgm:spPr/>
      <dgm:t>
        <a:bodyPr/>
        <a:lstStyle/>
        <a:p>
          <a:endParaRPr lang="hu-HU" sz="1600" dirty="0"/>
        </a:p>
      </dgm:t>
    </dgm:pt>
    <dgm:pt modelId="{46387454-8A8C-46B4-8D04-703366C29F15}" type="parTrans" cxnId="{9588FE59-31B8-4D08-8DA3-D9F191454D0E}">
      <dgm:prSet/>
      <dgm:spPr/>
      <dgm:t>
        <a:bodyPr/>
        <a:lstStyle/>
        <a:p>
          <a:endParaRPr lang="hu-HU"/>
        </a:p>
      </dgm:t>
    </dgm:pt>
    <dgm:pt modelId="{DBA6FFBE-D591-48A1-BF06-C5D213D000C9}" type="sibTrans" cxnId="{9588FE59-31B8-4D08-8DA3-D9F191454D0E}">
      <dgm:prSet/>
      <dgm:spPr/>
      <dgm:t>
        <a:bodyPr/>
        <a:lstStyle/>
        <a:p>
          <a:endParaRPr lang="hu-HU"/>
        </a:p>
      </dgm:t>
    </dgm:pt>
    <dgm:pt modelId="{546FF589-49F8-4D14-8506-C6C718D98F8C}">
      <dgm:prSet custT="1"/>
      <dgm:spPr/>
      <dgm:t>
        <a:bodyPr/>
        <a:lstStyle/>
        <a:p>
          <a:endParaRPr lang="hu-HU" sz="1600" dirty="0"/>
        </a:p>
      </dgm:t>
    </dgm:pt>
    <dgm:pt modelId="{3FE5C61F-586C-4227-ABCD-4A03F2862AEC}" type="parTrans" cxnId="{CD5476F3-E777-4BD0-B406-A0C6C46167AA}">
      <dgm:prSet/>
      <dgm:spPr/>
      <dgm:t>
        <a:bodyPr/>
        <a:lstStyle/>
        <a:p>
          <a:endParaRPr lang="hu-HU"/>
        </a:p>
      </dgm:t>
    </dgm:pt>
    <dgm:pt modelId="{CDB98614-FDFC-4A04-BB18-069CA77E915E}" type="sibTrans" cxnId="{CD5476F3-E777-4BD0-B406-A0C6C46167AA}">
      <dgm:prSet/>
      <dgm:spPr/>
      <dgm:t>
        <a:bodyPr/>
        <a:lstStyle/>
        <a:p>
          <a:endParaRPr lang="hu-HU"/>
        </a:p>
      </dgm:t>
    </dgm:pt>
    <dgm:pt modelId="{8D4C9E30-80C2-43A7-97E3-9F424C0D64F0}">
      <dgm:prSet custT="1"/>
      <dgm:spPr/>
      <dgm:t>
        <a:bodyPr/>
        <a:lstStyle/>
        <a:p>
          <a:endParaRPr lang="hu-HU" sz="1600" dirty="0"/>
        </a:p>
      </dgm:t>
    </dgm:pt>
    <dgm:pt modelId="{AB4E29D6-B2DA-4571-91B7-700374D591B9}" type="parTrans" cxnId="{5200B0F8-966B-491D-92BE-D78D56555CDB}">
      <dgm:prSet/>
      <dgm:spPr/>
      <dgm:t>
        <a:bodyPr/>
        <a:lstStyle/>
        <a:p>
          <a:endParaRPr lang="hu-HU"/>
        </a:p>
      </dgm:t>
    </dgm:pt>
    <dgm:pt modelId="{C6D28D12-56A1-49DD-9740-C400A85D1AA6}" type="sibTrans" cxnId="{5200B0F8-966B-491D-92BE-D78D56555CDB}">
      <dgm:prSet/>
      <dgm:spPr/>
      <dgm:t>
        <a:bodyPr/>
        <a:lstStyle/>
        <a:p>
          <a:endParaRPr lang="hu-HU"/>
        </a:p>
      </dgm:t>
    </dgm:pt>
    <dgm:pt modelId="{6C6E7DD4-CACC-4877-9E61-568C9230AD8D}" type="pres">
      <dgm:prSet presAssocID="{33045C82-21E1-4C09-A0D3-451D9D7279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A4F5263-1E77-4497-92A3-1C3240E7752F}" type="pres">
      <dgm:prSet presAssocID="{79E9A400-5EDA-4DF6-BF63-B94DE664120C}" presName="parentLin" presStyleCnt="0"/>
      <dgm:spPr/>
    </dgm:pt>
    <dgm:pt modelId="{A283E068-C876-41EC-A79D-934700388BE9}" type="pres">
      <dgm:prSet presAssocID="{79E9A400-5EDA-4DF6-BF63-B94DE664120C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A3C1B07E-537C-4A26-B3AF-6444EA3AE521}" type="pres">
      <dgm:prSet presAssocID="{79E9A400-5EDA-4DF6-BF63-B94DE66412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6B23CA-1959-41AE-9D19-22C4EC4C266A}" type="pres">
      <dgm:prSet presAssocID="{79E9A400-5EDA-4DF6-BF63-B94DE664120C}" presName="negativeSpace" presStyleCnt="0"/>
      <dgm:spPr/>
    </dgm:pt>
    <dgm:pt modelId="{534B59AA-14B3-4605-B129-665A3E2B3F23}" type="pres">
      <dgm:prSet presAssocID="{79E9A400-5EDA-4DF6-BF63-B94DE664120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16B3B0-6CC1-429C-AC7C-FB438F56747D}" type="pres">
      <dgm:prSet presAssocID="{6B254C92-CBEE-4A1A-B981-F880BE04629E}" presName="spaceBetweenRectangles" presStyleCnt="0"/>
      <dgm:spPr/>
    </dgm:pt>
    <dgm:pt modelId="{99AC69C6-7EA8-4450-B3B4-34E7EEF027DA}" type="pres">
      <dgm:prSet presAssocID="{A321B9BD-79B4-4060-8FAD-AE4B944B7772}" presName="parentLin" presStyleCnt="0"/>
      <dgm:spPr/>
    </dgm:pt>
    <dgm:pt modelId="{B80E3A56-AA2E-4BD4-856E-359D06596D46}" type="pres">
      <dgm:prSet presAssocID="{A321B9BD-79B4-4060-8FAD-AE4B944B7772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AB166008-78BE-4A6E-A34E-1F1789A485C4}" type="pres">
      <dgm:prSet presAssocID="{A321B9BD-79B4-4060-8FAD-AE4B944B77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239CF1-86A2-464F-A52C-1B32090CA695}" type="pres">
      <dgm:prSet presAssocID="{A321B9BD-79B4-4060-8FAD-AE4B944B7772}" presName="negativeSpace" presStyleCnt="0"/>
      <dgm:spPr/>
    </dgm:pt>
    <dgm:pt modelId="{E968869A-2616-4A14-975A-D96500D8B330}" type="pres">
      <dgm:prSet presAssocID="{A321B9BD-79B4-4060-8FAD-AE4B944B777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BB30E5-742A-45E2-A6E0-50CE8147B669}" type="pres">
      <dgm:prSet presAssocID="{ACEC4BC0-B955-4F1C-B549-2C6BA77CAEC6}" presName="spaceBetweenRectangles" presStyleCnt="0"/>
      <dgm:spPr/>
    </dgm:pt>
    <dgm:pt modelId="{6A4322AA-3030-4069-A012-30EA4F3A8659}" type="pres">
      <dgm:prSet presAssocID="{22D52412-9AA5-4AB6-924F-128238880732}" presName="parentLin" presStyleCnt="0"/>
      <dgm:spPr/>
    </dgm:pt>
    <dgm:pt modelId="{ADDDF07D-4662-43FA-BB43-BB02F2509906}" type="pres">
      <dgm:prSet presAssocID="{22D52412-9AA5-4AB6-924F-128238880732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66E6BB83-3669-467B-A698-59FF74738905}" type="pres">
      <dgm:prSet presAssocID="{22D52412-9AA5-4AB6-924F-1282388807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3FD624-0EF1-41DD-9E58-152FD2F9337C}" type="pres">
      <dgm:prSet presAssocID="{22D52412-9AA5-4AB6-924F-128238880732}" presName="negativeSpace" presStyleCnt="0"/>
      <dgm:spPr/>
    </dgm:pt>
    <dgm:pt modelId="{FCB94729-3FB0-47AF-8A74-7A9844A30065}" type="pres">
      <dgm:prSet presAssocID="{22D52412-9AA5-4AB6-924F-12823888073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F2BA6A0-9E14-42DF-8CCB-5EBB11E2D7E4}" srcId="{33045C82-21E1-4C09-A0D3-451D9D72799B}" destId="{A321B9BD-79B4-4060-8FAD-AE4B944B7772}" srcOrd="1" destOrd="0" parTransId="{44356EC0-AAB5-44ED-A41C-5146453540B5}" sibTransId="{ACEC4BC0-B955-4F1C-B549-2C6BA77CAEC6}"/>
    <dgm:cxn modelId="{382AF2EC-695A-45AA-B855-DE9ACDD773A7}" srcId="{33045C82-21E1-4C09-A0D3-451D9D72799B}" destId="{79E9A400-5EDA-4DF6-BF63-B94DE664120C}" srcOrd="0" destOrd="0" parTransId="{69CB77C2-CD4D-46A5-9A07-7F98C3301815}" sibTransId="{6B254C92-CBEE-4A1A-B981-F880BE04629E}"/>
    <dgm:cxn modelId="{0B38173A-5161-4035-BC0B-9F33C574FDCA}" type="presOf" srcId="{546FF589-49F8-4D14-8506-C6C718D98F8C}" destId="{E968869A-2616-4A14-975A-D96500D8B330}" srcOrd="0" destOrd="0" presId="urn:microsoft.com/office/officeart/2005/8/layout/list1"/>
    <dgm:cxn modelId="{D58E4DCC-44A4-4918-87C0-075E139FF3F5}" srcId="{79E9A400-5EDA-4DF6-BF63-B94DE664120C}" destId="{9B175993-8F98-46DF-8168-52B5FDD04261}" srcOrd="1" destOrd="0" parTransId="{E8AB32B0-5C64-4C3A-BDF4-DA78E07425EB}" sibTransId="{0187EB7F-3791-41E3-B8F5-EDD4C9D4792C}"/>
    <dgm:cxn modelId="{93FFF782-A142-4CAC-AE6D-D456DE2891AE}" type="presOf" srcId="{7820EFFE-C89B-4CF3-A68D-3376FAE4EF1B}" destId="{E968869A-2616-4A14-975A-D96500D8B330}" srcOrd="0" destOrd="1" presId="urn:microsoft.com/office/officeart/2005/8/layout/list1"/>
    <dgm:cxn modelId="{30DFDBA5-EA32-4766-9BC3-35ACAF827935}" type="presOf" srcId="{8D4C9E30-80C2-43A7-97E3-9F424C0D64F0}" destId="{FCB94729-3FB0-47AF-8A74-7A9844A30065}" srcOrd="0" destOrd="0" presId="urn:microsoft.com/office/officeart/2005/8/layout/list1"/>
    <dgm:cxn modelId="{9588FE59-31B8-4D08-8DA3-D9F191454D0E}" srcId="{79E9A400-5EDA-4DF6-BF63-B94DE664120C}" destId="{8804FB21-4547-4E96-97BF-2C2197A788CA}" srcOrd="0" destOrd="0" parTransId="{46387454-8A8C-46B4-8D04-703366C29F15}" sibTransId="{DBA6FFBE-D591-48A1-BF06-C5D213D000C9}"/>
    <dgm:cxn modelId="{A20D501B-8C6E-4C6C-8A1F-1C63B889F86D}" type="presOf" srcId="{A321B9BD-79B4-4060-8FAD-AE4B944B7772}" destId="{B80E3A56-AA2E-4BD4-856E-359D06596D46}" srcOrd="0" destOrd="0" presId="urn:microsoft.com/office/officeart/2005/8/layout/list1"/>
    <dgm:cxn modelId="{B6D95A69-37EF-4ABD-B9D1-01C30EC1C003}" type="presOf" srcId="{9B175993-8F98-46DF-8168-52B5FDD04261}" destId="{534B59AA-14B3-4605-B129-665A3E2B3F23}" srcOrd="0" destOrd="1" presId="urn:microsoft.com/office/officeart/2005/8/layout/list1"/>
    <dgm:cxn modelId="{B6CB5FAA-76FB-4FDE-88E9-304EA5C225EA}" type="presOf" srcId="{79E9A400-5EDA-4DF6-BF63-B94DE664120C}" destId="{A283E068-C876-41EC-A79D-934700388BE9}" srcOrd="0" destOrd="0" presId="urn:microsoft.com/office/officeart/2005/8/layout/list1"/>
    <dgm:cxn modelId="{7B6C3773-C77F-4C49-A7C7-C5539EFAFAA4}" srcId="{22D52412-9AA5-4AB6-924F-128238880732}" destId="{1A29B60F-05DB-4883-B35F-71C885D064FD}" srcOrd="1" destOrd="0" parTransId="{A7BBF26F-6FF6-4238-A41B-451CE1094C15}" sibTransId="{D05B090C-113A-435D-911F-CDF6C234B49A}"/>
    <dgm:cxn modelId="{1AE027A6-7AA6-441A-8911-2EC9725414A3}" type="presOf" srcId="{8804FB21-4547-4E96-97BF-2C2197A788CA}" destId="{534B59AA-14B3-4605-B129-665A3E2B3F23}" srcOrd="0" destOrd="0" presId="urn:microsoft.com/office/officeart/2005/8/layout/list1"/>
    <dgm:cxn modelId="{1B7349B1-B77E-40FA-8D95-9B53F80A6343}" type="presOf" srcId="{A321B9BD-79B4-4060-8FAD-AE4B944B7772}" destId="{AB166008-78BE-4A6E-A34E-1F1789A485C4}" srcOrd="1" destOrd="0" presId="urn:microsoft.com/office/officeart/2005/8/layout/list1"/>
    <dgm:cxn modelId="{A62B5A91-AF6A-4D7D-A53B-89BF0A0AF478}" type="presOf" srcId="{1A29B60F-05DB-4883-B35F-71C885D064FD}" destId="{FCB94729-3FB0-47AF-8A74-7A9844A30065}" srcOrd="0" destOrd="1" presId="urn:microsoft.com/office/officeart/2005/8/layout/list1"/>
    <dgm:cxn modelId="{40470F46-C566-49A0-AF30-87437C266652}" type="presOf" srcId="{33045C82-21E1-4C09-A0D3-451D9D72799B}" destId="{6C6E7DD4-CACC-4877-9E61-568C9230AD8D}" srcOrd="0" destOrd="0" presId="urn:microsoft.com/office/officeart/2005/8/layout/list1"/>
    <dgm:cxn modelId="{0909AA16-6657-4E6A-9A31-AC8F7349FF7E}" type="presOf" srcId="{22D52412-9AA5-4AB6-924F-128238880732}" destId="{66E6BB83-3669-467B-A698-59FF74738905}" srcOrd="1" destOrd="0" presId="urn:microsoft.com/office/officeart/2005/8/layout/list1"/>
    <dgm:cxn modelId="{A88C5D2A-C114-4FEF-B955-AF0535125B94}" srcId="{33045C82-21E1-4C09-A0D3-451D9D72799B}" destId="{22D52412-9AA5-4AB6-924F-128238880732}" srcOrd="2" destOrd="0" parTransId="{1A7712C5-1704-48C0-9623-41236E25EE5F}" sibTransId="{C37BDD82-6D43-4217-9E74-DD645D17E29D}"/>
    <dgm:cxn modelId="{E8023694-8D54-4987-A2CE-68BB7F0C73AB}" type="presOf" srcId="{22D52412-9AA5-4AB6-924F-128238880732}" destId="{ADDDF07D-4662-43FA-BB43-BB02F2509906}" srcOrd="0" destOrd="0" presId="urn:microsoft.com/office/officeart/2005/8/layout/list1"/>
    <dgm:cxn modelId="{E2EC7DC3-A881-4C0D-AD59-2EBBB052BD86}" srcId="{A321B9BD-79B4-4060-8FAD-AE4B944B7772}" destId="{7820EFFE-C89B-4CF3-A68D-3376FAE4EF1B}" srcOrd="1" destOrd="0" parTransId="{24103389-B1C7-42AF-8B9A-3F6C2BAEC164}" sibTransId="{731E1439-2D88-4491-A28C-AF1269F95526}"/>
    <dgm:cxn modelId="{5200B0F8-966B-491D-92BE-D78D56555CDB}" srcId="{22D52412-9AA5-4AB6-924F-128238880732}" destId="{8D4C9E30-80C2-43A7-97E3-9F424C0D64F0}" srcOrd="0" destOrd="0" parTransId="{AB4E29D6-B2DA-4571-91B7-700374D591B9}" sibTransId="{C6D28D12-56A1-49DD-9740-C400A85D1AA6}"/>
    <dgm:cxn modelId="{B48F4B6A-380B-402D-BDE2-47F20940A5E3}" type="presOf" srcId="{79E9A400-5EDA-4DF6-BF63-B94DE664120C}" destId="{A3C1B07E-537C-4A26-B3AF-6444EA3AE521}" srcOrd="1" destOrd="0" presId="urn:microsoft.com/office/officeart/2005/8/layout/list1"/>
    <dgm:cxn modelId="{CD5476F3-E777-4BD0-B406-A0C6C46167AA}" srcId="{A321B9BD-79B4-4060-8FAD-AE4B944B7772}" destId="{546FF589-49F8-4D14-8506-C6C718D98F8C}" srcOrd="0" destOrd="0" parTransId="{3FE5C61F-586C-4227-ABCD-4A03F2862AEC}" sibTransId="{CDB98614-FDFC-4A04-BB18-069CA77E915E}"/>
    <dgm:cxn modelId="{5267DC6B-15B5-4440-9841-D53A3CFC8751}" type="presParOf" srcId="{6C6E7DD4-CACC-4877-9E61-568C9230AD8D}" destId="{5A4F5263-1E77-4497-92A3-1C3240E7752F}" srcOrd="0" destOrd="0" presId="urn:microsoft.com/office/officeart/2005/8/layout/list1"/>
    <dgm:cxn modelId="{0D25C9EE-0A6C-4ECA-8716-9DED9E99D00C}" type="presParOf" srcId="{5A4F5263-1E77-4497-92A3-1C3240E7752F}" destId="{A283E068-C876-41EC-A79D-934700388BE9}" srcOrd="0" destOrd="0" presId="urn:microsoft.com/office/officeart/2005/8/layout/list1"/>
    <dgm:cxn modelId="{245E96E8-3636-4AA3-B7CA-D73363632C70}" type="presParOf" srcId="{5A4F5263-1E77-4497-92A3-1C3240E7752F}" destId="{A3C1B07E-537C-4A26-B3AF-6444EA3AE521}" srcOrd="1" destOrd="0" presId="urn:microsoft.com/office/officeart/2005/8/layout/list1"/>
    <dgm:cxn modelId="{B5D163A2-BA47-41A4-8BEE-65CDD1C6EAE9}" type="presParOf" srcId="{6C6E7DD4-CACC-4877-9E61-568C9230AD8D}" destId="{286B23CA-1959-41AE-9D19-22C4EC4C266A}" srcOrd="1" destOrd="0" presId="urn:microsoft.com/office/officeart/2005/8/layout/list1"/>
    <dgm:cxn modelId="{28B7334F-A095-4F30-BF76-6E784FFEC5CB}" type="presParOf" srcId="{6C6E7DD4-CACC-4877-9E61-568C9230AD8D}" destId="{534B59AA-14B3-4605-B129-665A3E2B3F23}" srcOrd="2" destOrd="0" presId="urn:microsoft.com/office/officeart/2005/8/layout/list1"/>
    <dgm:cxn modelId="{B7EC0FC0-ACAE-4595-8A25-9CEE5C592ED8}" type="presParOf" srcId="{6C6E7DD4-CACC-4877-9E61-568C9230AD8D}" destId="{0616B3B0-6CC1-429C-AC7C-FB438F56747D}" srcOrd="3" destOrd="0" presId="urn:microsoft.com/office/officeart/2005/8/layout/list1"/>
    <dgm:cxn modelId="{53ABABC5-120D-43F2-A9B9-E927265FC50A}" type="presParOf" srcId="{6C6E7DD4-CACC-4877-9E61-568C9230AD8D}" destId="{99AC69C6-7EA8-4450-B3B4-34E7EEF027DA}" srcOrd="4" destOrd="0" presId="urn:microsoft.com/office/officeart/2005/8/layout/list1"/>
    <dgm:cxn modelId="{F87A4BFC-6BD3-41C2-A12B-E27896CF77D1}" type="presParOf" srcId="{99AC69C6-7EA8-4450-B3B4-34E7EEF027DA}" destId="{B80E3A56-AA2E-4BD4-856E-359D06596D46}" srcOrd="0" destOrd="0" presId="urn:microsoft.com/office/officeart/2005/8/layout/list1"/>
    <dgm:cxn modelId="{7CEED2DC-F490-4382-A0B1-B69E84F1CF91}" type="presParOf" srcId="{99AC69C6-7EA8-4450-B3B4-34E7EEF027DA}" destId="{AB166008-78BE-4A6E-A34E-1F1789A485C4}" srcOrd="1" destOrd="0" presId="urn:microsoft.com/office/officeart/2005/8/layout/list1"/>
    <dgm:cxn modelId="{4193BC5A-3935-4CE3-91C9-F47A71C30CEC}" type="presParOf" srcId="{6C6E7DD4-CACC-4877-9E61-568C9230AD8D}" destId="{85239CF1-86A2-464F-A52C-1B32090CA695}" srcOrd="5" destOrd="0" presId="urn:microsoft.com/office/officeart/2005/8/layout/list1"/>
    <dgm:cxn modelId="{8B7C3F49-0638-420E-A29B-893E9FEE6F95}" type="presParOf" srcId="{6C6E7DD4-CACC-4877-9E61-568C9230AD8D}" destId="{E968869A-2616-4A14-975A-D96500D8B330}" srcOrd="6" destOrd="0" presId="urn:microsoft.com/office/officeart/2005/8/layout/list1"/>
    <dgm:cxn modelId="{00B01CDE-1DD4-42EE-9DFA-05F56033EF6E}" type="presParOf" srcId="{6C6E7DD4-CACC-4877-9E61-568C9230AD8D}" destId="{9FBB30E5-742A-45E2-A6E0-50CE8147B669}" srcOrd="7" destOrd="0" presId="urn:microsoft.com/office/officeart/2005/8/layout/list1"/>
    <dgm:cxn modelId="{2708B7A7-A113-4074-A4F4-4EEFF54E9931}" type="presParOf" srcId="{6C6E7DD4-CACC-4877-9E61-568C9230AD8D}" destId="{6A4322AA-3030-4069-A012-30EA4F3A8659}" srcOrd="8" destOrd="0" presId="urn:microsoft.com/office/officeart/2005/8/layout/list1"/>
    <dgm:cxn modelId="{87A2D70F-3913-4709-99E4-CBC209A07F9F}" type="presParOf" srcId="{6A4322AA-3030-4069-A012-30EA4F3A8659}" destId="{ADDDF07D-4662-43FA-BB43-BB02F2509906}" srcOrd="0" destOrd="0" presId="urn:microsoft.com/office/officeart/2005/8/layout/list1"/>
    <dgm:cxn modelId="{5E3D76C3-C32F-4B96-93A0-A09BECA59A8B}" type="presParOf" srcId="{6A4322AA-3030-4069-A012-30EA4F3A8659}" destId="{66E6BB83-3669-467B-A698-59FF74738905}" srcOrd="1" destOrd="0" presId="urn:microsoft.com/office/officeart/2005/8/layout/list1"/>
    <dgm:cxn modelId="{A7FFC473-4888-4EF2-9D89-4BC32AE55EA5}" type="presParOf" srcId="{6C6E7DD4-CACC-4877-9E61-568C9230AD8D}" destId="{003FD624-0EF1-41DD-9E58-152FD2F9337C}" srcOrd="9" destOrd="0" presId="urn:microsoft.com/office/officeart/2005/8/layout/list1"/>
    <dgm:cxn modelId="{B8D84E75-4FF8-4701-9991-817477181C1E}" type="presParOf" srcId="{6C6E7DD4-CACC-4877-9E61-568C9230AD8D}" destId="{FCB94729-3FB0-47AF-8A74-7A9844A300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B11A0-ADAA-4A3E-BE0F-6282983F5607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F869A007-017F-4EE7-9574-5E4F86345ED9}">
      <dgm:prSet phldrT="[Szöveg]"/>
      <dgm:spPr/>
      <dgm:t>
        <a:bodyPr/>
        <a:lstStyle/>
        <a:p>
          <a:r>
            <a:rPr lang="hu-HU" dirty="0"/>
            <a:t>Limit megállapítása</a:t>
          </a:r>
        </a:p>
      </dgm:t>
    </dgm:pt>
    <dgm:pt modelId="{F913A30C-8B19-4AAE-82FF-F884340B25D4}" type="parTrans" cxnId="{CC1B8DE8-E460-46F5-A0E4-36216292EC76}">
      <dgm:prSet/>
      <dgm:spPr/>
      <dgm:t>
        <a:bodyPr/>
        <a:lstStyle/>
        <a:p>
          <a:endParaRPr lang="hu-HU"/>
        </a:p>
      </dgm:t>
    </dgm:pt>
    <dgm:pt modelId="{50B0BD98-3F3E-4B50-9798-E6C82C3F8D9A}" type="sibTrans" cxnId="{CC1B8DE8-E460-46F5-A0E4-36216292EC76}">
      <dgm:prSet/>
      <dgm:spPr/>
      <dgm:t>
        <a:bodyPr/>
        <a:lstStyle/>
        <a:p>
          <a:endParaRPr lang="hu-HU"/>
        </a:p>
      </dgm:t>
    </dgm:pt>
    <dgm:pt modelId="{942CA81B-0688-495F-B7E8-4C39F3CE9C37}">
      <dgm:prSet custT="1"/>
      <dgm:spPr/>
      <dgm:t>
        <a:bodyPr/>
        <a:lstStyle/>
        <a:p>
          <a:r>
            <a:rPr lang="hu-HU" sz="1400" dirty="0"/>
            <a:t>A limit kiszámítását a Kincstár hajtja végre, határozatban megállapítja</a:t>
          </a:r>
        </a:p>
      </dgm:t>
    </dgm:pt>
    <dgm:pt modelId="{02452C41-48BA-4070-A038-47DC06615F42}" type="parTrans" cxnId="{6D17C8DB-5B9D-457B-BDBF-CC8FF50FA328}">
      <dgm:prSet/>
      <dgm:spPr/>
      <dgm:t>
        <a:bodyPr/>
        <a:lstStyle/>
        <a:p>
          <a:endParaRPr lang="hu-HU"/>
        </a:p>
      </dgm:t>
    </dgm:pt>
    <dgm:pt modelId="{9931BE54-7FC6-4C95-88E4-1505202DCEC8}" type="sibTrans" cxnId="{6D17C8DB-5B9D-457B-BDBF-CC8FF50FA328}">
      <dgm:prSet/>
      <dgm:spPr/>
      <dgm:t>
        <a:bodyPr/>
        <a:lstStyle/>
        <a:p>
          <a:endParaRPr lang="hu-HU"/>
        </a:p>
      </dgm:t>
    </dgm:pt>
    <dgm:pt modelId="{CCECEC41-D5F7-4694-A305-5DE0382F9DC7}">
      <dgm:prSet/>
      <dgm:spPr/>
      <dgm:t>
        <a:bodyPr/>
        <a:lstStyle/>
        <a:p>
          <a:r>
            <a:rPr lang="hu-HU" dirty="0"/>
            <a:t>Időzítés</a:t>
          </a:r>
        </a:p>
      </dgm:t>
    </dgm:pt>
    <dgm:pt modelId="{2CE9B21D-46D2-4A86-B0F8-F41767B57E45}" type="parTrans" cxnId="{C148C7F5-0BAE-49ED-BB75-6FC4C44FB26A}">
      <dgm:prSet/>
      <dgm:spPr/>
      <dgm:t>
        <a:bodyPr/>
        <a:lstStyle/>
        <a:p>
          <a:endParaRPr lang="hu-HU"/>
        </a:p>
      </dgm:t>
    </dgm:pt>
    <dgm:pt modelId="{6261497F-630C-4556-ADE2-0224E549C786}" type="sibTrans" cxnId="{C148C7F5-0BAE-49ED-BB75-6FC4C44FB26A}">
      <dgm:prSet/>
      <dgm:spPr/>
      <dgm:t>
        <a:bodyPr/>
        <a:lstStyle/>
        <a:p>
          <a:endParaRPr lang="hu-HU"/>
        </a:p>
      </dgm:t>
    </dgm:pt>
    <dgm:pt modelId="{D00356B5-B090-48CC-87BF-A3E9015142E6}">
      <dgm:prSet custT="1"/>
      <dgm:spPr/>
      <dgm:t>
        <a:bodyPr/>
        <a:lstStyle/>
        <a:p>
          <a:r>
            <a:rPr lang="hu-HU" sz="1400" dirty="0"/>
            <a:t>Első alkalommal 2025. július 31-ig (2025. évre) és 2025. október 15-ig (2026. évre)</a:t>
          </a:r>
        </a:p>
      </dgm:t>
    </dgm:pt>
    <dgm:pt modelId="{81D5ABE6-BBA4-4718-8D26-AA58BA6B71DC}" type="parTrans" cxnId="{16F8B2C2-85DD-445F-8A2C-73186DBB2D49}">
      <dgm:prSet/>
      <dgm:spPr/>
      <dgm:t>
        <a:bodyPr/>
        <a:lstStyle/>
        <a:p>
          <a:endParaRPr lang="hu-HU"/>
        </a:p>
      </dgm:t>
    </dgm:pt>
    <dgm:pt modelId="{24B2B96D-2288-4A2F-91A8-4C5F63BFB2C9}" type="sibTrans" cxnId="{16F8B2C2-85DD-445F-8A2C-73186DBB2D49}">
      <dgm:prSet/>
      <dgm:spPr/>
      <dgm:t>
        <a:bodyPr/>
        <a:lstStyle/>
        <a:p>
          <a:endParaRPr lang="hu-HU"/>
        </a:p>
      </dgm:t>
    </dgm:pt>
    <dgm:pt modelId="{3872D0EC-8559-4FE9-80CA-32A78379C981}">
      <dgm:prSet custT="1"/>
      <dgm:spPr/>
      <dgm:t>
        <a:bodyPr/>
        <a:lstStyle/>
        <a:p>
          <a:r>
            <a:rPr lang="hu-HU" sz="1400" dirty="0"/>
            <a:t>Rugalmasság havi módosítási lehetőség a limitek számlák közötti elosztására</a:t>
          </a:r>
        </a:p>
      </dgm:t>
    </dgm:pt>
    <dgm:pt modelId="{2E1DD468-BAC4-457C-B483-8C49592BFD1A}" type="parTrans" cxnId="{22C7FD76-D607-4B24-98EA-46D66D80529F}">
      <dgm:prSet/>
      <dgm:spPr/>
      <dgm:t>
        <a:bodyPr/>
        <a:lstStyle/>
        <a:p>
          <a:endParaRPr lang="hu-HU"/>
        </a:p>
      </dgm:t>
    </dgm:pt>
    <dgm:pt modelId="{42C12D54-441C-4D52-9726-9BFF40DD9CF7}" type="sibTrans" cxnId="{22C7FD76-D607-4B24-98EA-46D66D80529F}">
      <dgm:prSet/>
      <dgm:spPr/>
      <dgm:t>
        <a:bodyPr/>
        <a:lstStyle/>
        <a:p>
          <a:endParaRPr lang="hu-HU"/>
        </a:p>
      </dgm:t>
    </dgm:pt>
    <dgm:pt modelId="{354515F4-C0DB-47A8-B6BC-DDDCE5B38FE5}">
      <dgm:prSet/>
      <dgm:spPr/>
      <dgm:t>
        <a:bodyPr/>
        <a:lstStyle/>
        <a:p>
          <a:r>
            <a:rPr lang="hu-HU" dirty="0"/>
            <a:t>Bankszámlák közötti limit el</a:t>
          </a:r>
          <a:r>
            <a:rPr lang="hu-HU" baseline="0" dirty="0"/>
            <a:t>o</a:t>
          </a:r>
          <a:r>
            <a:rPr lang="hu-HU" dirty="0"/>
            <a:t>sztás</a:t>
          </a:r>
        </a:p>
      </dgm:t>
    </dgm:pt>
    <dgm:pt modelId="{ED3E8042-C041-4348-A04F-E33E6F9A527C}" type="parTrans" cxnId="{7B5C739C-7CB4-4DE3-B9B0-5F8373B5E4B8}">
      <dgm:prSet/>
      <dgm:spPr/>
      <dgm:t>
        <a:bodyPr/>
        <a:lstStyle/>
        <a:p>
          <a:endParaRPr lang="hu-HU"/>
        </a:p>
      </dgm:t>
    </dgm:pt>
    <dgm:pt modelId="{8428B2F2-EA7B-48FA-A9AC-A2BE5E36491C}" type="sibTrans" cxnId="{7B5C739C-7CB4-4DE3-B9B0-5F8373B5E4B8}">
      <dgm:prSet/>
      <dgm:spPr/>
      <dgm:t>
        <a:bodyPr/>
        <a:lstStyle/>
        <a:p>
          <a:endParaRPr lang="hu-HU"/>
        </a:p>
      </dgm:t>
    </dgm:pt>
    <dgm:pt modelId="{A4341510-2564-4D1E-9A44-198A7440FF68}">
      <dgm:prSet custT="1"/>
      <dgm:spPr/>
      <dgm:t>
        <a:bodyPr/>
        <a:lstStyle/>
        <a:p>
          <a:r>
            <a:rPr lang="hu-HU" sz="1400" dirty="0"/>
            <a:t>Önkormányzat feladata a bank felé nyilatkozni</a:t>
          </a:r>
          <a:endParaRPr lang="hu-HU" sz="1400" strike="sngStrike" baseline="0" dirty="0"/>
        </a:p>
      </dgm:t>
    </dgm:pt>
    <dgm:pt modelId="{586C32BF-D773-46E8-AEFC-228FFEC5F832}" type="parTrans" cxnId="{B636FB28-79D2-45B3-9040-0BFFC1A8C13C}">
      <dgm:prSet/>
      <dgm:spPr/>
      <dgm:t>
        <a:bodyPr/>
        <a:lstStyle/>
        <a:p>
          <a:endParaRPr lang="hu-HU"/>
        </a:p>
      </dgm:t>
    </dgm:pt>
    <dgm:pt modelId="{F43BB30A-973A-421F-919C-9A40C7198807}" type="sibTrans" cxnId="{B636FB28-79D2-45B3-9040-0BFFC1A8C13C}">
      <dgm:prSet/>
      <dgm:spPr/>
      <dgm:t>
        <a:bodyPr/>
        <a:lstStyle/>
        <a:p>
          <a:endParaRPr lang="hu-HU"/>
        </a:p>
      </dgm:t>
    </dgm:pt>
    <dgm:pt modelId="{289DB4C0-B4CD-404A-9575-1100229C806C}">
      <dgm:prSet custT="1"/>
      <dgm:spPr/>
      <dgm:t>
        <a:bodyPr/>
        <a:lstStyle/>
        <a:p>
          <a:r>
            <a:rPr lang="de-DE" sz="1400" dirty="0" err="1"/>
            <a:t>Ez</a:t>
          </a:r>
          <a:r>
            <a:rPr lang="hu-HU" sz="1400" dirty="0"/>
            <a:t>t követően</a:t>
          </a:r>
          <a:r>
            <a:rPr lang="de-DE" sz="1400" dirty="0"/>
            <a:t> </a:t>
          </a:r>
          <a:r>
            <a:rPr lang="de-DE" sz="1400" dirty="0" err="1"/>
            <a:t>évente</a:t>
          </a:r>
          <a:r>
            <a:rPr lang="hu-HU" sz="1400" dirty="0"/>
            <a:t>,</a:t>
          </a:r>
          <a:r>
            <a:rPr lang="de-DE" sz="1400" dirty="0"/>
            <a:t> </a:t>
          </a:r>
          <a:r>
            <a:rPr lang="de-DE" sz="1400" dirty="0" err="1"/>
            <a:t>október</a:t>
          </a:r>
          <a:r>
            <a:rPr lang="hu-HU" sz="1400" dirty="0"/>
            <a:t> </a:t>
          </a:r>
          <a:r>
            <a:rPr lang="de-DE" sz="1400" dirty="0"/>
            <a:t>15</a:t>
          </a:r>
          <a:r>
            <a:rPr lang="hu-HU" sz="1400" dirty="0"/>
            <a:t>-</a:t>
          </a:r>
          <a:r>
            <a:rPr lang="de-DE" sz="1400" dirty="0" err="1"/>
            <a:t>ig</a:t>
          </a:r>
          <a:endParaRPr lang="hu-HU" sz="1400" dirty="0"/>
        </a:p>
      </dgm:t>
    </dgm:pt>
    <dgm:pt modelId="{17877795-8191-4155-A7EF-F0D065B95200}" type="sibTrans" cxnId="{FAF04205-95E6-4D54-A606-D80810BDA53F}">
      <dgm:prSet/>
      <dgm:spPr/>
      <dgm:t>
        <a:bodyPr/>
        <a:lstStyle/>
        <a:p>
          <a:endParaRPr lang="hu-HU"/>
        </a:p>
      </dgm:t>
    </dgm:pt>
    <dgm:pt modelId="{1738E0F5-3EB4-4375-92C0-B41481A2C3D0}" type="parTrans" cxnId="{FAF04205-95E6-4D54-A606-D80810BDA53F}">
      <dgm:prSet/>
      <dgm:spPr/>
      <dgm:t>
        <a:bodyPr/>
        <a:lstStyle/>
        <a:p>
          <a:endParaRPr lang="hu-HU"/>
        </a:p>
      </dgm:t>
    </dgm:pt>
    <dgm:pt modelId="{EDC934BF-A378-4137-928B-3FF90CFE7762}">
      <dgm:prSet custT="1"/>
      <dgm:spPr/>
      <dgm:t>
        <a:bodyPr/>
        <a:lstStyle/>
        <a:p>
          <a:endParaRPr lang="hu-HU" sz="1400" dirty="0"/>
        </a:p>
      </dgm:t>
    </dgm:pt>
    <dgm:pt modelId="{A29AB6C4-0074-45A8-8D2E-C61EF41B9670}" type="parTrans" cxnId="{1CFD14A6-4EFE-4E9D-9CE0-485DB416F1C3}">
      <dgm:prSet/>
      <dgm:spPr/>
      <dgm:t>
        <a:bodyPr/>
        <a:lstStyle/>
        <a:p>
          <a:endParaRPr lang="hu-HU"/>
        </a:p>
      </dgm:t>
    </dgm:pt>
    <dgm:pt modelId="{608EAE68-D2C8-4C85-BC91-E12860A0658E}" type="sibTrans" cxnId="{1CFD14A6-4EFE-4E9D-9CE0-485DB416F1C3}">
      <dgm:prSet/>
      <dgm:spPr/>
      <dgm:t>
        <a:bodyPr/>
        <a:lstStyle/>
        <a:p>
          <a:endParaRPr lang="hu-HU"/>
        </a:p>
      </dgm:t>
    </dgm:pt>
    <dgm:pt modelId="{BDF50533-FEBF-4A73-93F1-DCE71185FA3F}">
      <dgm:prSet custT="1"/>
      <dgm:spPr/>
      <dgm:t>
        <a:bodyPr/>
        <a:lstStyle/>
        <a:p>
          <a:endParaRPr lang="hu-HU" sz="1400" dirty="0"/>
        </a:p>
      </dgm:t>
    </dgm:pt>
    <dgm:pt modelId="{E19D2E61-CB69-48B2-8B3A-3B547CB98942}" type="parTrans" cxnId="{DC77BF0C-5848-4279-8ECF-9B7A24E2BC7B}">
      <dgm:prSet/>
      <dgm:spPr/>
      <dgm:t>
        <a:bodyPr/>
        <a:lstStyle/>
        <a:p>
          <a:endParaRPr lang="hu-HU"/>
        </a:p>
      </dgm:t>
    </dgm:pt>
    <dgm:pt modelId="{834CD669-2862-4AF8-A606-0A0DDF0CBAFD}" type="sibTrans" cxnId="{DC77BF0C-5848-4279-8ECF-9B7A24E2BC7B}">
      <dgm:prSet/>
      <dgm:spPr/>
      <dgm:t>
        <a:bodyPr/>
        <a:lstStyle/>
        <a:p>
          <a:endParaRPr lang="hu-HU"/>
        </a:p>
      </dgm:t>
    </dgm:pt>
    <dgm:pt modelId="{528C5F85-BB80-4A73-A5DC-0B671FC6D1E7}" type="pres">
      <dgm:prSet presAssocID="{8ACB11A0-ADAA-4A3E-BE0F-6282983F56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071B2E7-F51B-4F95-B527-727FFEFE73B6}" type="pres">
      <dgm:prSet presAssocID="{F869A007-017F-4EE7-9574-5E4F86345ED9}" presName="linNode" presStyleCnt="0"/>
      <dgm:spPr/>
    </dgm:pt>
    <dgm:pt modelId="{D81BCCD6-DD7B-41D0-A5A2-8F60E0C9F450}" type="pres">
      <dgm:prSet presAssocID="{F869A007-017F-4EE7-9574-5E4F86345ED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E0C3B0-6998-4D67-B8AC-8FFE4EFF3110}" type="pres">
      <dgm:prSet presAssocID="{F869A007-017F-4EE7-9574-5E4F86345ED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FA008F-AB82-4E4C-AA5C-0F31E07DB50B}" type="pres">
      <dgm:prSet presAssocID="{50B0BD98-3F3E-4B50-9798-E6C82C3F8D9A}" presName="spacing" presStyleCnt="0"/>
      <dgm:spPr/>
    </dgm:pt>
    <dgm:pt modelId="{F8169C19-7F27-4B69-A4F4-E79EBE26856A}" type="pres">
      <dgm:prSet presAssocID="{CCECEC41-D5F7-4694-A305-5DE0382F9DC7}" presName="linNode" presStyleCnt="0"/>
      <dgm:spPr/>
    </dgm:pt>
    <dgm:pt modelId="{526005FC-4683-4BC6-8561-8D6144109A48}" type="pres">
      <dgm:prSet presAssocID="{CCECEC41-D5F7-4694-A305-5DE0382F9DC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23C9EC-95DB-44BF-9D6B-EEF32DF4F436}" type="pres">
      <dgm:prSet presAssocID="{CCECEC41-D5F7-4694-A305-5DE0382F9DC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EBB7E6-071C-44E3-BCAF-AEDFA9DFCCE4}" type="pres">
      <dgm:prSet presAssocID="{6261497F-630C-4556-ADE2-0224E549C786}" presName="spacing" presStyleCnt="0"/>
      <dgm:spPr/>
    </dgm:pt>
    <dgm:pt modelId="{30CA7CA9-FBD1-47E4-BCE4-7BFF1F1C7119}" type="pres">
      <dgm:prSet presAssocID="{354515F4-C0DB-47A8-B6BC-DDDCE5B38FE5}" presName="linNode" presStyleCnt="0"/>
      <dgm:spPr/>
    </dgm:pt>
    <dgm:pt modelId="{41223CE1-107A-4902-B003-D2566C91F468}" type="pres">
      <dgm:prSet presAssocID="{354515F4-C0DB-47A8-B6BC-DDDCE5B38FE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3E876F-9FFB-4690-B55C-6D47DA33B9E7}" type="pres">
      <dgm:prSet presAssocID="{354515F4-C0DB-47A8-B6BC-DDDCE5B38FE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2C7FD76-D607-4B24-98EA-46D66D80529F}" srcId="{354515F4-C0DB-47A8-B6BC-DDDCE5B38FE5}" destId="{3872D0EC-8559-4FE9-80CA-32A78379C981}" srcOrd="1" destOrd="0" parTransId="{2E1DD468-BAC4-457C-B483-8C49592BFD1A}" sibTransId="{42C12D54-441C-4D52-9726-9BFF40DD9CF7}"/>
    <dgm:cxn modelId="{3E2EBC08-447C-4F7F-95F9-78EAEDC0C9E1}" type="presOf" srcId="{F869A007-017F-4EE7-9574-5E4F86345ED9}" destId="{D81BCCD6-DD7B-41D0-A5A2-8F60E0C9F450}" srcOrd="0" destOrd="0" presId="urn:microsoft.com/office/officeart/2005/8/layout/vList6"/>
    <dgm:cxn modelId="{16F8B2C2-85DD-445F-8A2C-73186DBB2D49}" srcId="{CCECEC41-D5F7-4694-A305-5DE0382F9DC7}" destId="{D00356B5-B090-48CC-87BF-A3E9015142E6}" srcOrd="1" destOrd="0" parTransId="{81D5ABE6-BBA4-4718-8D26-AA58BA6B71DC}" sibTransId="{24B2B96D-2288-4A2F-91A8-4C5F63BFB2C9}"/>
    <dgm:cxn modelId="{C148C7F5-0BAE-49ED-BB75-6FC4C44FB26A}" srcId="{8ACB11A0-ADAA-4A3E-BE0F-6282983F5607}" destId="{CCECEC41-D5F7-4694-A305-5DE0382F9DC7}" srcOrd="1" destOrd="0" parTransId="{2CE9B21D-46D2-4A86-B0F8-F41767B57E45}" sibTransId="{6261497F-630C-4556-ADE2-0224E549C786}"/>
    <dgm:cxn modelId="{1CFD14A6-4EFE-4E9D-9CE0-485DB416F1C3}" srcId="{F869A007-017F-4EE7-9574-5E4F86345ED9}" destId="{EDC934BF-A378-4137-928B-3FF90CFE7762}" srcOrd="0" destOrd="0" parTransId="{A29AB6C4-0074-45A8-8D2E-C61EF41B9670}" sibTransId="{608EAE68-D2C8-4C85-BC91-E12860A0658E}"/>
    <dgm:cxn modelId="{9C15EF6B-5C3F-486F-931F-FBFB0079B548}" type="presOf" srcId="{942CA81B-0688-495F-B7E8-4C39F3CE9C37}" destId="{79E0C3B0-6998-4D67-B8AC-8FFE4EFF3110}" srcOrd="0" destOrd="1" presId="urn:microsoft.com/office/officeart/2005/8/layout/vList6"/>
    <dgm:cxn modelId="{9A61E1EB-5861-4314-AA75-96EC36736D6E}" type="presOf" srcId="{CCECEC41-D5F7-4694-A305-5DE0382F9DC7}" destId="{526005FC-4683-4BC6-8561-8D6144109A48}" srcOrd="0" destOrd="0" presId="urn:microsoft.com/office/officeart/2005/8/layout/vList6"/>
    <dgm:cxn modelId="{CC1B8DE8-E460-46F5-A0E4-36216292EC76}" srcId="{8ACB11A0-ADAA-4A3E-BE0F-6282983F5607}" destId="{F869A007-017F-4EE7-9574-5E4F86345ED9}" srcOrd="0" destOrd="0" parTransId="{F913A30C-8B19-4AAE-82FF-F884340B25D4}" sibTransId="{50B0BD98-3F3E-4B50-9798-E6C82C3F8D9A}"/>
    <dgm:cxn modelId="{B636FB28-79D2-45B3-9040-0BFFC1A8C13C}" srcId="{354515F4-C0DB-47A8-B6BC-DDDCE5B38FE5}" destId="{A4341510-2564-4D1E-9A44-198A7440FF68}" srcOrd="0" destOrd="0" parTransId="{586C32BF-D773-46E8-AEFC-228FFEC5F832}" sibTransId="{F43BB30A-973A-421F-919C-9A40C7198807}"/>
    <dgm:cxn modelId="{5C4D11DE-921F-4BD2-BC67-C95A05F04479}" type="presOf" srcId="{A4341510-2564-4D1E-9A44-198A7440FF68}" destId="{E63E876F-9FFB-4690-B55C-6D47DA33B9E7}" srcOrd="0" destOrd="0" presId="urn:microsoft.com/office/officeart/2005/8/layout/vList6"/>
    <dgm:cxn modelId="{B8ED7505-73A5-4D46-8DDF-0D555A7CCEDF}" type="presOf" srcId="{D00356B5-B090-48CC-87BF-A3E9015142E6}" destId="{6623C9EC-95DB-44BF-9D6B-EEF32DF4F436}" srcOrd="0" destOrd="1" presId="urn:microsoft.com/office/officeart/2005/8/layout/vList6"/>
    <dgm:cxn modelId="{D8676CB2-B411-48B1-AE6D-B694D19AF868}" type="presOf" srcId="{289DB4C0-B4CD-404A-9575-1100229C806C}" destId="{6623C9EC-95DB-44BF-9D6B-EEF32DF4F436}" srcOrd="0" destOrd="2" presId="urn:microsoft.com/office/officeart/2005/8/layout/vList6"/>
    <dgm:cxn modelId="{DC77BF0C-5848-4279-8ECF-9B7A24E2BC7B}" srcId="{CCECEC41-D5F7-4694-A305-5DE0382F9DC7}" destId="{BDF50533-FEBF-4A73-93F1-DCE71185FA3F}" srcOrd="0" destOrd="0" parTransId="{E19D2E61-CB69-48B2-8B3A-3B547CB98942}" sibTransId="{834CD669-2862-4AF8-A606-0A0DDF0CBAFD}"/>
    <dgm:cxn modelId="{6D17C8DB-5B9D-457B-BDBF-CC8FF50FA328}" srcId="{F869A007-017F-4EE7-9574-5E4F86345ED9}" destId="{942CA81B-0688-495F-B7E8-4C39F3CE9C37}" srcOrd="1" destOrd="0" parTransId="{02452C41-48BA-4070-A038-47DC06615F42}" sibTransId="{9931BE54-7FC6-4C95-88E4-1505202DCEC8}"/>
    <dgm:cxn modelId="{60E28C56-053E-441D-8920-5C2FEE1DB4FC}" type="presOf" srcId="{354515F4-C0DB-47A8-B6BC-DDDCE5B38FE5}" destId="{41223CE1-107A-4902-B003-D2566C91F468}" srcOrd="0" destOrd="0" presId="urn:microsoft.com/office/officeart/2005/8/layout/vList6"/>
    <dgm:cxn modelId="{8673CEED-850B-47D9-971D-A8B667EA10BB}" type="presOf" srcId="{EDC934BF-A378-4137-928B-3FF90CFE7762}" destId="{79E0C3B0-6998-4D67-B8AC-8FFE4EFF3110}" srcOrd="0" destOrd="0" presId="urn:microsoft.com/office/officeart/2005/8/layout/vList6"/>
    <dgm:cxn modelId="{B150D384-951A-4D10-9D86-F3479AFDE80B}" type="presOf" srcId="{8ACB11A0-ADAA-4A3E-BE0F-6282983F5607}" destId="{528C5F85-BB80-4A73-A5DC-0B671FC6D1E7}" srcOrd="0" destOrd="0" presId="urn:microsoft.com/office/officeart/2005/8/layout/vList6"/>
    <dgm:cxn modelId="{FAF04205-95E6-4D54-A606-D80810BDA53F}" srcId="{CCECEC41-D5F7-4694-A305-5DE0382F9DC7}" destId="{289DB4C0-B4CD-404A-9575-1100229C806C}" srcOrd="2" destOrd="0" parTransId="{1738E0F5-3EB4-4375-92C0-B41481A2C3D0}" sibTransId="{17877795-8191-4155-A7EF-F0D065B95200}"/>
    <dgm:cxn modelId="{99D5DD78-EF68-4E56-BAB4-8F972358DDE1}" type="presOf" srcId="{3872D0EC-8559-4FE9-80CA-32A78379C981}" destId="{E63E876F-9FFB-4690-B55C-6D47DA33B9E7}" srcOrd="0" destOrd="1" presId="urn:microsoft.com/office/officeart/2005/8/layout/vList6"/>
    <dgm:cxn modelId="{7B5C739C-7CB4-4DE3-B9B0-5F8373B5E4B8}" srcId="{8ACB11A0-ADAA-4A3E-BE0F-6282983F5607}" destId="{354515F4-C0DB-47A8-B6BC-DDDCE5B38FE5}" srcOrd="2" destOrd="0" parTransId="{ED3E8042-C041-4348-A04F-E33E6F9A527C}" sibTransId="{8428B2F2-EA7B-48FA-A9AC-A2BE5E36491C}"/>
    <dgm:cxn modelId="{866E84F9-BF2F-46FB-A3DB-3B1486090BEF}" type="presOf" srcId="{BDF50533-FEBF-4A73-93F1-DCE71185FA3F}" destId="{6623C9EC-95DB-44BF-9D6B-EEF32DF4F436}" srcOrd="0" destOrd="0" presId="urn:microsoft.com/office/officeart/2005/8/layout/vList6"/>
    <dgm:cxn modelId="{829D1DF1-97DA-4979-A46A-B70FCB9B1648}" type="presParOf" srcId="{528C5F85-BB80-4A73-A5DC-0B671FC6D1E7}" destId="{3071B2E7-F51B-4F95-B527-727FFEFE73B6}" srcOrd="0" destOrd="0" presId="urn:microsoft.com/office/officeart/2005/8/layout/vList6"/>
    <dgm:cxn modelId="{596C06C8-14C4-4B17-9A98-ADD2D2630DC0}" type="presParOf" srcId="{3071B2E7-F51B-4F95-B527-727FFEFE73B6}" destId="{D81BCCD6-DD7B-41D0-A5A2-8F60E0C9F450}" srcOrd="0" destOrd="0" presId="urn:microsoft.com/office/officeart/2005/8/layout/vList6"/>
    <dgm:cxn modelId="{0B881573-1677-47CE-A3C6-7108576D3D33}" type="presParOf" srcId="{3071B2E7-F51B-4F95-B527-727FFEFE73B6}" destId="{79E0C3B0-6998-4D67-B8AC-8FFE4EFF3110}" srcOrd="1" destOrd="0" presId="urn:microsoft.com/office/officeart/2005/8/layout/vList6"/>
    <dgm:cxn modelId="{A02EBEE1-2132-4946-BC6A-F56CAFCA98F1}" type="presParOf" srcId="{528C5F85-BB80-4A73-A5DC-0B671FC6D1E7}" destId="{75FA008F-AB82-4E4C-AA5C-0F31E07DB50B}" srcOrd="1" destOrd="0" presId="urn:microsoft.com/office/officeart/2005/8/layout/vList6"/>
    <dgm:cxn modelId="{7BEDA652-A55B-4E36-8EBE-1DA212477954}" type="presParOf" srcId="{528C5F85-BB80-4A73-A5DC-0B671FC6D1E7}" destId="{F8169C19-7F27-4B69-A4F4-E79EBE26856A}" srcOrd="2" destOrd="0" presId="urn:microsoft.com/office/officeart/2005/8/layout/vList6"/>
    <dgm:cxn modelId="{020162E7-23FA-4740-96DF-E2EAE8B45F0B}" type="presParOf" srcId="{F8169C19-7F27-4B69-A4F4-E79EBE26856A}" destId="{526005FC-4683-4BC6-8561-8D6144109A48}" srcOrd="0" destOrd="0" presId="urn:microsoft.com/office/officeart/2005/8/layout/vList6"/>
    <dgm:cxn modelId="{A12EE4FD-2F1F-4D3E-AA2F-4DF85E2B5911}" type="presParOf" srcId="{F8169C19-7F27-4B69-A4F4-E79EBE26856A}" destId="{6623C9EC-95DB-44BF-9D6B-EEF32DF4F436}" srcOrd="1" destOrd="0" presId="urn:microsoft.com/office/officeart/2005/8/layout/vList6"/>
    <dgm:cxn modelId="{5319BBC1-27AC-4206-9D80-8CAE92EE30DA}" type="presParOf" srcId="{528C5F85-BB80-4A73-A5DC-0B671FC6D1E7}" destId="{55EBB7E6-071C-44E3-BCAF-AEDFA9DFCCE4}" srcOrd="3" destOrd="0" presId="urn:microsoft.com/office/officeart/2005/8/layout/vList6"/>
    <dgm:cxn modelId="{DEE037CB-FA3C-4AF9-811F-E211C6F76B40}" type="presParOf" srcId="{528C5F85-BB80-4A73-A5DC-0B671FC6D1E7}" destId="{30CA7CA9-FBD1-47E4-BCE4-7BFF1F1C7119}" srcOrd="4" destOrd="0" presId="urn:microsoft.com/office/officeart/2005/8/layout/vList6"/>
    <dgm:cxn modelId="{3C798246-078E-4DD7-9A5E-33F4C3F1DE3E}" type="presParOf" srcId="{30CA7CA9-FBD1-47E4-BCE4-7BFF1F1C7119}" destId="{41223CE1-107A-4902-B003-D2566C91F468}" srcOrd="0" destOrd="0" presId="urn:microsoft.com/office/officeart/2005/8/layout/vList6"/>
    <dgm:cxn modelId="{8E9013B8-64E6-4AE0-BE75-D161A248CA9F}" type="presParOf" srcId="{30CA7CA9-FBD1-47E4-BCE4-7BFF1F1C7119}" destId="{E63E876F-9FFB-4690-B55C-6D47DA33B9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6395C-39B8-4E1E-8FF6-4F8643733A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B439FB16-F43F-4E57-865F-04D7691EF3AE}">
      <dgm:prSet phldrT="[Szöveg]"/>
      <dgm:spPr/>
      <dgm:t>
        <a:bodyPr/>
        <a:lstStyle/>
        <a:p>
          <a:r>
            <a:rPr lang="hu-HU" dirty="0"/>
            <a:t>Könnyen hozzáférhető, </a:t>
          </a:r>
          <a:br>
            <a:rPr lang="hu-HU" dirty="0"/>
          </a:br>
          <a:r>
            <a:rPr lang="hu-HU" dirty="0"/>
            <a:t>versenyképes kamatozású állampapír</a:t>
          </a:r>
        </a:p>
      </dgm:t>
    </dgm:pt>
    <dgm:pt modelId="{E7D5BFCE-C8E1-4575-A0CA-862C5E6BC78F}" type="parTrans" cxnId="{B8008455-8378-402B-B815-BE7CB213EDF1}">
      <dgm:prSet/>
      <dgm:spPr/>
      <dgm:t>
        <a:bodyPr/>
        <a:lstStyle/>
        <a:p>
          <a:endParaRPr lang="hu-HU"/>
        </a:p>
      </dgm:t>
    </dgm:pt>
    <dgm:pt modelId="{324AEFF8-EED5-4272-999A-FAFCD27EAA3F}" type="sibTrans" cxnId="{B8008455-8378-402B-B815-BE7CB213EDF1}">
      <dgm:prSet/>
      <dgm:spPr/>
      <dgm:t>
        <a:bodyPr/>
        <a:lstStyle/>
        <a:p>
          <a:endParaRPr lang="hu-HU"/>
        </a:p>
      </dgm:t>
    </dgm:pt>
    <dgm:pt modelId="{15FEC8BC-D6FB-4004-9103-0A009F1CF1F9}">
      <dgm:prSet phldrT="[Szöveg]" phldr="1"/>
      <dgm:spPr/>
      <dgm:t>
        <a:bodyPr/>
        <a:lstStyle/>
        <a:p>
          <a:endParaRPr lang="hu-HU" dirty="0"/>
        </a:p>
      </dgm:t>
    </dgm:pt>
    <dgm:pt modelId="{E2A8F326-D051-4E41-BF69-06C3F0204134}" type="parTrans" cxnId="{536095C2-268F-4A0F-9AF6-00695219D886}">
      <dgm:prSet/>
      <dgm:spPr/>
      <dgm:t>
        <a:bodyPr/>
        <a:lstStyle/>
        <a:p>
          <a:endParaRPr lang="hu-HU"/>
        </a:p>
      </dgm:t>
    </dgm:pt>
    <dgm:pt modelId="{BE79E5DF-4E29-4BB7-B928-178FD5C6575E}" type="sibTrans" cxnId="{536095C2-268F-4A0F-9AF6-00695219D886}">
      <dgm:prSet/>
      <dgm:spPr/>
      <dgm:t>
        <a:bodyPr/>
        <a:lstStyle/>
        <a:p>
          <a:endParaRPr lang="hu-HU"/>
        </a:p>
      </dgm:t>
    </dgm:pt>
    <dgm:pt modelId="{915EE00F-6557-4496-99EE-0A39D73F7B26}">
      <dgm:prSet phldrT="[Szöveg]" phldr="1"/>
      <dgm:spPr/>
      <dgm:t>
        <a:bodyPr/>
        <a:lstStyle/>
        <a:p>
          <a:endParaRPr lang="hu-HU"/>
        </a:p>
      </dgm:t>
    </dgm:pt>
    <dgm:pt modelId="{A3458B9E-5CA9-4AFC-BDEF-ACADC5CB491D}" type="parTrans" cxnId="{47B5F758-8448-4C2D-877F-3731896E71B1}">
      <dgm:prSet/>
      <dgm:spPr/>
      <dgm:t>
        <a:bodyPr/>
        <a:lstStyle/>
        <a:p>
          <a:endParaRPr lang="hu-HU"/>
        </a:p>
      </dgm:t>
    </dgm:pt>
    <dgm:pt modelId="{7D73BB03-AE17-41CA-9718-32E6D53DB41B}" type="sibTrans" cxnId="{47B5F758-8448-4C2D-877F-3731896E71B1}">
      <dgm:prSet/>
      <dgm:spPr/>
      <dgm:t>
        <a:bodyPr/>
        <a:lstStyle/>
        <a:p>
          <a:endParaRPr lang="hu-HU"/>
        </a:p>
      </dgm:t>
    </dgm:pt>
    <dgm:pt modelId="{F62F460B-7498-4737-BEDB-86A13B0629BB}">
      <dgm:prSet/>
      <dgm:spPr/>
      <dgm:t>
        <a:bodyPr/>
        <a:lstStyle/>
        <a:p>
          <a:r>
            <a:rPr lang="hu-HU" dirty="0"/>
            <a:t>Jegybanki alapkamattal megegyező havi kamatozású (induló kamat: </a:t>
          </a:r>
          <a:r>
            <a:rPr lang="hu-HU" dirty="0" smtClean="0"/>
            <a:t>6,5%)</a:t>
          </a:r>
          <a:endParaRPr lang="hu-HU" dirty="0"/>
        </a:p>
      </dgm:t>
    </dgm:pt>
    <dgm:pt modelId="{D3336C2F-CF48-459F-A7D0-1328A97F6867}" type="parTrans" cxnId="{84097788-5A4B-4B93-86EC-11B72ACFA0F6}">
      <dgm:prSet/>
      <dgm:spPr/>
      <dgm:t>
        <a:bodyPr/>
        <a:lstStyle/>
        <a:p>
          <a:endParaRPr lang="hu-HU"/>
        </a:p>
      </dgm:t>
    </dgm:pt>
    <dgm:pt modelId="{6572A375-65E7-4BE3-AFCB-053EB122B21B}" type="sibTrans" cxnId="{84097788-5A4B-4B93-86EC-11B72ACFA0F6}">
      <dgm:prSet/>
      <dgm:spPr/>
      <dgm:t>
        <a:bodyPr/>
        <a:lstStyle/>
        <a:p>
          <a:endParaRPr lang="hu-HU"/>
        </a:p>
      </dgm:t>
    </dgm:pt>
    <dgm:pt modelId="{1DDCE896-D1DA-47A6-9136-07D005CA90F5}">
      <dgm:prSet/>
      <dgm:spPr/>
      <dgm:t>
        <a:bodyPr/>
        <a:lstStyle/>
        <a:p>
          <a:r>
            <a:rPr lang="hu-HU"/>
            <a:t>3 éves futamidejű, 10.000 Ft alapcímletű dematerializált értékpapír</a:t>
          </a:r>
        </a:p>
      </dgm:t>
    </dgm:pt>
    <dgm:pt modelId="{379601AF-EB9F-4D27-AA17-41737A25C727}" type="parTrans" cxnId="{FD7F4B58-D553-4F6B-958A-BEA8BD83A1D3}">
      <dgm:prSet/>
      <dgm:spPr/>
      <dgm:t>
        <a:bodyPr/>
        <a:lstStyle/>
        <a:p>
          <a:endParaRPr lang="hu-HU"/>
        </a:p>
      </dgm:t>
    </dgm:pt>
    <dgm:pt modelId="{79A71B87-5704-4A3C-98FB-742879857C4A}" type="sibTrans" cxnId="{FD7F4B58-D553-4F6B-958A-BEA8BD83A1D3}">
      <dgm:prSet/>
      <dgm:spPr/>
      <dgm:t>
        <a:bodyPr/>
        <a:lstStyle/>
        <a:p>
          <a:endParaRPr lang="hu-HU"/>
        </a:p>
      </dgm:t>
    </dgm:pt>
    <dgm:pt modelId="{EF4071CC-D2BF-4DFE-84AF-8BD75B190F26}">
      <dgm:prSet/>
      <dgm:spPr/>
      <dgm:t>
        <a:bodyPr/>
        <a:lstStyle/>
        <a:p>
          <a:r>
            <a:rPr lang="hu-HU"/>
            <a:t>Az értékpapírszámla vezetése díjmentes</a:t>
          </a:r>
        </a:p>
      </dgm:t>
    </dgm:pt>
    <dgm:pt modelId="{92C44019-6616-42AF-9F52-037E870F1D19}" type="parTrans" cxnId="{B9A32839-8258-486C-95D1-43B1A94CE08D}">
      <dgm:prSet/>
      <dgm:spPr/>
      <dgm:t>
        <a:bodyPr/>
        <a:lstStyle/>
        <a:p>
          <a:endParaRPr lang="hu-HU"/>
        </a:p>
      </dgm:t>
    </dgm:pt>
    <dgm:pt modelId="{F8E20FDB-3288-4919-871D-E5B97B96379B}" type="sibTrans" cxnId="{B9A32839-8258-486C-95D1-43B1A94CE08D}">
      <dgm:prSet/>
      <dgm:spPr/>
      <dgm:t>
        <a:bodyPr/>
        <a:lstStyle/>
        <a:p>
          <a:endParaRPr lang="hu-HU"/>
        </a:p>
      </dgm:t>
    </dgm:pt>
    <dgm:pt modelId="{4BCF6F48-528B-4B88-8100-B337207BBFBA}">
      <dgm:prSet/>
      <dgm:spPr/>
      <dgm:t>
        <a:bodyPr/>
        <a:lstStyle/>
        <a:p>
          <a:r>
            <a:rPr lang="hu-HU"/>
            <a:t>Az ÖMÁK vásárlása után nem kell pénzügyi tranzakciós illetéket fizetni</a:t>
          </a:r>
        </a:p>
      </dgm:t>
    </dgm:pt>
    <dgm:pt modelId="{1431B131-2927-4A0F-A8AD-7B8E7469DFB4}" type="parTrans" cxnId="{CB6A8607-76E0-4E2F-AE47-38BCD47FEAFC}">
      <dgm:prSet/>
      <dgm:spPr/>
      <dgm:t>
        <a:bodyPr/>
        <a:lstStyle/>
        <a:p>
          <a:endParaRPr lang="hu-HU"/>
        </a:p>
      </dgm:t>
    </dgm:pt>
    <dgm:pt modelId="{CE40B189-E46D-4FEB-B4E8-14BD06178D6B}" type="sibTrans" cxnId="{CB6A8607-76E0-4E2F-AE47-38BCD47FEAFC}">
      <dgm:prSet/>
      <dgm:spPr/>
      <dgm:t>
        <a:bodyPr/>
        <a:lstStyle/>
        <a:p>
          <a:endParaRPr lang="hu-HU"/>
        </a:p>
      </dgm:t>
    </dgm:pt>
    <dgm:pt modelId="{515FDB11-66EB-48E4-A484-3B6E00B58C65}">
      <dgm:prSet/>
      <dgm:spPr/>
      <dgm:t>
        <a:bodyPr/>
        <a:lstStyle/>
        <a:p>
          <a:r>
            <a:rPr lang="hu-HU"/>
            <a:t>A befektetés könnyen kezelhető a WebKincstáron és a MobilKincstáron keresztül</a:t>
          </a:r>
        </a:p>
      </dgm:t>
    </dgm:pt>
    <dgm:pt modelId="{3DF8947D-6E4B-421A-BC5E-073BA3F440D6}" type="parTrans" cxnId="{893B5694-267C-419F-B3D8-68B639A58A14}">
      <dgm:prSet/>
      <dgm:spPr/>
      <dgm:t>
        <a:bodyPr/>
        <a:lstStyle/>
        <a:p>
          <a:endParaRPr lang="hu-HU"/>
        </a:p>
      </dgm:t>
    </dgm:pt>
    <dgm:pt modelId="{8A7574EF-95C9-4799-A7EB-4319AD2E8827}" type="sibTrans" cxnId="{893B5694-267C-419F-B3D8-68B639A58A14}">
      <dgm:prSet/>
      <dgm:spPr/>
      <dgm:t>
        <a:bodyPr/>
        <a:lstStyle/>
        <a:p>
          <a:endParaRPr lang="hu-HU"/>
        </a:p>
      </dgm:t>
    </dgm:pt>
    <dgm:pt modelId="{D65469C2-9B27-4544-89A6-A699A4E4494A}">
      <dgm:prSet/>
      <dgm:spPr/>
      <dgm:t>
        <a:bodyPr/>
        <a:lstStyle/>
        <a:p>
          <a:r>
            <a:rPr lang="hu-HU"/>
            <a:t>Visszaváltás esetén az összeg 2 munkanapon belül megérkezik az önkormányzat fizetési számlájára. </a:t>
          </a:r>
        </a:p>
      </dgm:t>
    </dgm:pt>
    <dgm:pt modelId="{0202C73A-1817-469F-90FA-682EA26F80E7}" type="parTrans" cxnId="{B8621F67-38CD-469D-9B57-64775076DBE8}">
      <dgm:prSet/>
      <dgm:spPr/>
      <dgm:t>
        <a:bodyPr/>
        <a:lstStyle/>
        <a:p>
          <a:endParaRPr lang="hu-HU"/>
        </a:p>
      </dgm:t>
    </dgm:pt>
    <dgm:pt modelId="{E940B18E-CF54-4178-8834-FC47A23F8344}" type="sibTrans" cxnId="{B8621F67-38CD-469D-9B57-64775076DBE8}">
      <dgm:prSet/>
      <dgm:spPr/>
      <dgm:t>
        <a:bodyPr/>
        <a:lstStyle/>
        <a:p>
          <a:endParaRPr lang="hu-HU"/>
        </a:p>
      </dgm:t>
    </dgm:pt>
    <dgm:pt modelId="{FCDB35A0-977E-4509-824D-AA645388BC96}">
      <dgm:prSet/>
      <dgm:spPr/>
      <dgm:t>
        <a:bodyPr/>
        <a:lstStyle/>
        <a:p>
          <a:endParaRPr lang="hu-HU"/>
        </a:p>
      </dgm:t>
    </dgm:pt>
    <dgm:pt modelId="{032E04BC-AA6B-4C1A-8CB7-83130F1DBFC4}" type="parTrans" cxnId="{954293FF-0543-4C12-9583-A8635D780775}">
      <dgm:prSet/>
      <dgm:spPr/>
      <dgm:t>
        <a:bodyPr/>
        <a:lstStyle/>
        <a:p>
          <a:endParaRPr lang="hu-HU"/>
        </a:p>
      </dgm:t>
    </dgm:pt>
    <dgm:pt modelId="{3414ABC9-9E9D-4572-8033-1A7F9B5E4B8F}" type="sibTrans" cxnId="{954293FF-0543-4C12-9583-A8635D780775}">
      <dgm:prSet/>
      <dgm:spPr/>
      <dgm:t>
        <a:bodyPr/>
        <a:lstStyle/>
        <a:p>
          <a:endParaRPr lang="hu-HU"/>
        </a:p>
      </dgm:t>
    </dgm:pt>
    <dgm:pt modelId="{4C29254B-C7F9-4F09-B9C9-9A3E39C93F32}" type="pres">
      <dgm:prSet presAssocID="{76D6395C-39B8-4E1E-8FF6-4F8643733A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BBD5D451-E022-45E2-B15C-779B2AF2E2C3}" type="pres">
      <dgm:prSet presAssocID="{76D6395C-39B8-4E1E-8FF6-4F8643733AD9}" presName="Name1" presStyleCnt="0"/>
      <dgm:spPr/>
    </dgm:pt>
    <dgm:pt modelId="{67E14D3F-49CB-44AB-867C-246FCE1D0039}" type="pres">
      <dgm:prSet presAssocID="{76D6395C-39B8-4E1E-8FF6-4F8643733AD9}" presName="cycle" presStyleCnt="0"/>
      <dgm:spPr/>
    </dgm:pt>
    <dgm:pt modelId="{A7789EC2-BC93-4C31-9BAE-DCCD44BF66DE}" type="pres">
      <dgm:prSet presAssocID="{76D6395C-39B8-4E1E-8FF6-4F8643733AD9}" presName="srcNode" presStyleLbl="node1" presStyleIdx="0" presStyleCnt="7"/>
      <dgm:spPr/>
    </dgm:pt>
    <dgm:pt modelId="{FD1B1DEA-ABCD-4A7F-B310-7FB66B37555B}" type="pres">
      <dgm:prSet presAssocID="{76D6395C-39B8-4E1E-8FF6-4F8643733AD9}" presName="conn" presStyleLbl="parChTrans1D2" presStyleIdx="0" presStyleCnt="1"/>
      <dgm:spPr/>
      <dgm:t>
        <a:bodyPr/>
        <a:lstStyle/>
        <a:p>
          <a:endParaRPr lang="hu-HU"/>
        </a:p>
      </dgm:t>
    </dgm:pt>
    <dgm:pt modelId="{613FADC7-84E5-4978-92FF-AB8ABE4C40DC}" type="pres">
      <dgm:prSet presAssocID="{76D6395C-39B8-4E1E-8FF6-4F8643733AD9}" presName="extraNode" presStyleLbl="node1" presStyleIdx="0" presStyleCnt="7"/>
      <dgm:spPr/>
    </dgm:pt>
    <dgm:pt modelId="{B3C4E76B-1DA4-4999-8A60-65AC136505AA}" type="pres">
      <dgm:prSet presAssocID="{76D6395C-39B8-4E1E-8FF6-4F8643733AD9}" presName="dstNode" presStyleLbl="node1" presStyleIdx="0" presStyleCnt="7"/>
      <dgm:spPr/>
    </dgm:pt>
    <dgm:pt modelId="{3C4CC7A6-182F-4094-80BB-DAB4D88A0BE8}" type="pres">
      <dgm:prSet presAssocID="{B439FB16-F43F-4E57-865F-04D7691EF3A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C611F0-0BFD-4A82-BC3C-DD5A44EC68AA}" type="pres">
      <dgm:prSet presAssocID="{B439FB16-F43F-4E57-865F-04D7691EF3AE}" presName="accent_1" presStyleCnt="0"/>
      <dgm:spPr/>
    </dgm:pt>
    <dgm:pt modelId="{685CC6C2-D1B5-42CB-9ED3-46423D3BD6D7}" type="pres">
      <dgm:prSet presAssocID="{B439FB16-F43F-4E57-865F-04D7691EF3AE}" presName="accentRepeatNode" presStyleLbl="solidFgAcc1" presStyleIdx="0" presStyleCnt="7"/>
      <dgm:spPr/>
    </dgm:pt>
    <dgm:pt modelId="{6E7DA041-AE7A-4C66-9974-55CEA3B64735}" type="pres">
      <dgm:prSet presAssocID="{F62F460B-7498-4737-BEDB-86A13B0629B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49C89F-0F47-49D4-A0F5-46FA339601DE}" type="pres">
      <dgm:prSet presAssocID="{F62F460B-7498-4737-BEDB-86A13B0629BB}" presName="accent_2" presStyleCnt="0"/>
      <dgm:spPr/>
    </dgm:pt>
    <dgm:pt modelId="{FFB218D8-85F7-433A-976D-05A21E39BC4F}" type="pres">
      <dgm:prSet presAssocID="{F62F460B-7498-4737-BEDB-86A13B0629BB}" presName="accentRepeatNode" presStyleLbl="solidFgAcc1" presStyleIdx="1" presStyleCnt="7"/>
      <dgm:spPr/>
    </dgm:pt>
    <dgm:pt modelId="{C5A6EFFF-780B-411E-86F5-97C02234E8F8}" type="pres">
      <dgm:prSet presAssocID="{1DDCE896-D1DA-47A6-9136-07D005CA90F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FD0851-F8BE-457A-9034-D54B58BCC643}" type="pres">
      <dgm:prSet presAssocID="{1DDCE896-D1DA-47A6-9136-07D005CA90F5}" presName="accent_3" presStyleCnt="0"/>
      <dgm:spPr/>
    </dgm:pt>
    <dgm:pt modelId="{317EF454-B6EC-4527-93FD-159F228C2FA4}" type="pres">
      <dgm:prSet presAssocID="{1DDCE896-D1DA-47A6-9136-07D005CA90F5}" presName="accentRepeatNode" presStyleLbl="solidFgAcc1" presStyleIdx="2" presStyleCnt="7"/>
      <dgm:spPr/>
    </dgm:pt>
    <dgm:pt modelId="{23F1C39C-88E0-46C6-932F-004FEE0AABC3}" type="pres">
      <dgm:prSet presAssocID="{EF4071CC-D2BF-4DFE-84AF-8BD75B190F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E9BE17-AA39-4C54-AC4E-BE15C2C82464}" type="pres">
      <dgm:prSet presAssocID="{EF4071CC-D2BF-4DFE-84AF-8BD75B190F26}" presName="accent_4" presStyleCnt="0"/>
      <dgm:spPr/>
    </dgm:pt>
    <dgm:pt modelId="{2E1AD012-A08E-40F7-98BC-206C4B69DB90}" type="pres">
      <dgm:prSet presAssocID="{EF4071CC-D2BF-4DFE-84AF-8BD75B190F26}" presName="accentRepeatNode" presStyleLbl="solidFgAcc1" presStyleIdx="3" presStyleCnt="7"/>
      <dgm:spPr/>
    </dgm:pt>
    <dgm:pt modelId="{FB4F5084-6903-4944-9F4F-EC1401E1D4C8}" type="pres">
      <dgm:prSet presAssocID="{4BCF6F48-528B-4B88-8100-B337207BBFB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B0F35-453B-49EB-9531-30B76421A73B}" type="pres">
      <dgm:prSet presAssocID="{4BCF6F48-528B-4B88-8100-B337207BBFBA}" presName="accent_5" presStyleCnt="0"/>
      <dgm:spPr/>
    </dgm:pt>
    <dgm:pt modelId="{CA152CD0-CB1A-401A-AB17-EF06C22F269A}" type="pres">
      <dgm:prSet presAssocID="{4BCF6F48-528B-4B88-8100-B337207BBFBA}" presName="accentRepeatNode" presStyleLbl="solidFgAcc1" presStyleIdx="4" presStyleCnt="7"/>
      <dgm:spPr/>
    </dgm:pt>
    <dgm:pt modelId="{3E14521F-0A3C-44AD-BD1B-2FED5373721B}" type="pres">
      <dgm:prSet presAssocID="{515FDB11-66EB-48E4-A484-3B6E00B58C6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A33D7F-E414-4CE8-9443-EBD7B5134E1E}" type="pres">
      <dgm:prSet presAssocID="{515FDB11-66EB-48E4-A484-3B6E00B58C65}" presName="accent_6" presStyleCnt="0"/>
      <dgm:spPr/>
    </dgm:pt>
    <dgm:pt modelId="{004B1C67-4838-4271-A039-A3F1AF5C076E}" type="pres">
      <dgm:prSet presAssocID="{515FDB11-66EB-48E4-A484-3B6E00B58C65}" presName="accentRepeatNode" presStyleLbl="solidFgAcc1" presStyleIdx="5" presStyleCnt="7"/>
      <dgm:spPr/>
    </dgm:pt>
    <dgm:pt modelId="{F677F10E-EB88-445A-9682-E368A6A84EB3}" type="pres">
      <dgm:prSet presAssocID="{D65469C2-9B27-4544-89A6-A699A4E4494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75B7C6-85E4-48FF-ABF0-6857AF42EE32}" type="pres">
      <dgm:prSet presAssocID="{D65469C2-9B27-4544-89A6-A699A4E4494A}" presName="accent_7" presStyleCnt="0"/>
      <dgm:spPr/>
    </dgm:pt>
    <dgm:pt modelId="{CE8303E6-095F-4BC3-BCE0-3A840D39FAD1}" type="pres">
      <dgm:prSet presAssocID="{D65469C2-9B27-4544-89A6-A699A4E4494A}" presName="accentRepeatNode" presStyleLbl="solidFgAcc1" presStyleIdx="6" presStyleCnt="7"/>
      <dgm:spPr/>
    </dgm:pt>
  </dgm:ptLst>
  <dgm:cxnLst>
    <dgm:cxn modelId="{B9A32839-8258-486C-95D1-43B1A94CE08D}" srcId="{76D6395C-39B8-4E1E-8FF6-4F8643733AD9}" destId="{EF4071CC-D2BF-4DFE-84AF-8BD75B190F26}" srcOrd="3" destOrd="0" parTransId="{92C44019-6616-42AF-9F52-037E870F1D19}" sibTransId="{F8E20FDB-3288-4919-871D-E5B97B96379B}"/>
    <dgm:cxn modelId="{6B443698-A681-4C44-9E15-8859AEA2A574}" type="presOf" srcId="{4BCF6F48-528B-4B88-8100-B337207BBFBA}" destId="{FB4F5084-6903-4944-9F4F-EC1401E1D4C8}" srcOrd="0" destOrd="0" presId="urn:microsoft.com/office/officeart/2008/layout/VerticalCurvedList"/>
    <dgm:cxn modelId="{954293FF-0543-4C12-9583-A8635D780775}" srcId="{76D6395C-39B8-4E1E-8FF6-4F8643733AD9}" destId="{FCDB35A0-977E-4509-824D-AA645388BC96}" srcOrd="7" destOrd="0" parTransId="{032E04BC-AA6B-4C1A-8CB7-83130F1DBFC4}" sibTransId="{3414ABC9-9E9D-4572-8033-1A7F9B5E4B8F}"/>
    <dgm:cxn modelId="{F5E7E454-5E09-4BB7-8DBA-65CEE3A39941}" type="presOf" srcId="{324AEFF8-EED5-4272-999A-FAFCD27EAA3F}" destId="{FD1B1DEA-ABCD-4A7F-B310-7FB66B37555B}" srcOrd="0" destOrd="0" presId="urn:microsoft.com/office/officeart/2008/layout/VerticalCurvedList"/>
    <dgm:cxn modelId="{84097788-5A4B-4B93-86EC-11B72ACFA0F6}" srcId="{76D6395C-39B8-4E1E-8FF6-4F8643733AD9}" destId="{F62F460B-7498-4737-BEDB-86A13B0629BB}" srcOrd="1" destOrd="0" parTransId="{D3336C2F-CF48-459F-A7D0-1328A97F6867}" sibTransId="{6572A375-65E7-4BE3-AFCB-053EB122B21B}"/>
    <dgm:cxn modelId="{D43F4570-FA6B-4DFC-A810-E2DDDD0B3EA7}" type="presOf" srcId="{76D6395C-39B8-4E1E-8FF6-4F8643733AD9}" destId="{4C29254B-C7F9-4F09-B9C9-9A3E39C93F32}" srcOrd="0" destOrd="0" presId="urn:microsoft.com/office/officeart/2008/layout/VerticalCurvedList"/>
    <dgm:cxn modelId="{E3D1221F-4345-48E2-874D-13197EF94898}" type="presOf" srcId="{EF4071CC-D2BF-4DFE-84AF-8BD75B190F26}" destId="{23F1C39C-88E0-46C6-932F-004FEE0AABC3}" srcOrd="0" destOrd="0" presId="urn:microsoft.com/office/officeart/2008/layout/VerticalCurvedList"/>
    <dgm:cxn modelId="{B8008455-8378-402B-B815-BE7CB213EDF1}" srcId="{76D6395C-39B8-4E1E-8FF6-4F8643733AD9}" destId="{B439FB16-F43F-4E57-865F-04D7691EF3AE}" srcOrd="0" destOrd="0" parTransId="{E7D5BFCE-C8E1-4575-A0CA-862C5E6BC78F}" sibTransId="{324AEFF8-EED5-4272-999A-FAFCD27EAA3F}"/>
    <dgm:cxn modelId="{47B5F758-8448-4C2D-877F-3731896E71B1}" srcId="{76D6395C-39B8-4E1E-8FF6-4F8643733AD9}" destId="{915EE00F-6557-4496-99EE-0A39D73F7B26}" srcOrd="9" destOrd="0" parTransId="{A3458B9E-5CA9-4AFC-BDEF-ACADC5CB491D}" sibTransId="{7D73BB03-AE17-41CA-9718-32E6D53DB41B}"/>
    <dgm:cxn modelId="{F33E6937-0A1B-4797-8CBF-3AFA06480EB2}" type="presOf" srcId="{B439FB16-F43F-4E57-865F-04D7691EF3AE}" destId="{3C4CC7A6-182F-4094-80BB-DAB4D88A0BE8}" srcOrd="0" destOrd="0" presId="urn:microsoft.com/office/officeart/2008/layout/VerticalCurvedList"/>
    <dgm:cxn modelId="{5CAD8025-A7F1-483E-997F-7229B423D480}" type="presOf" srcId="{F62F460B-7498-4737-BEDB-86A13B0629BB}" destId="{6E7DA041-AE7A-4C66-9974-55CEA3B64735}" srcOrd="0" destOrd="0" presId="urn:microsoft.com/office/officeart/2008/layout/VerticalCurvedList"/>
    <dgm:cxn modelId="{CB6A8607-76E0-4E2F-AE47-38BCD47FEAFC}" srcId="{76D6395C-39B8-4E1E-8FF6-4F8643733AD9}" destId="{4BCF6F48-528B-4B88-8100-B337207BBFBA}" srcOrd="4" destOrd="0" parTransId="{1431B131-2927-4A0F-A8AD-7B8E7469DFB4}" sibTransId="{CE40B189-E46D-4FEB-B4E8-14BD06178D6B}"/>
    <dgm:cxn modelId="{2E65E358-EAA6-42EC-908C-EE8F5A3E839A}" type="presOf" srcId="{1DDCE896-D1DA-47A6-9136-07D005CA90F5}" destId="{C5A6EFFF-780B-411E-86F5-97C02234E8F8}" srcOrd="0" destOrd="0" presId="urn:microsoft.com/office/officeart/2008/layout/VerticalCurvedList"/>
    <dgm:cxn modelId="{893B5694-267C-419F-B3D8-68B639A58A14}" srcId="{76D6395C-39B8-4E1E-8FF6-4F8643733AD9}" destId="{515FDB11-66EB-48E4-A484-3B6E00B58C65}" srcOrd="5" destOrd="0" parTransId="{3DF8947D-6E4B-421A-BC5E-073BA3F440D6}" sibTransId="{8A7574EF-95C9-4799-A7EB-4319AD2E8827}"/>
    <dgm:cxn modelId="{E2E432D9-80EE-47AB-9526-2291CF74F077}" type="presOf" srcId="{515FDB11-66EB-48E4-A484-3B6E00B58C65}" destId="{3E14521F-0A3C-44AD-BD1B-2FED5373721B}" srcOrd="0" destOrd="0" presId="urn:microsoft.com/office/officeart/2008/layout/VerticalCurvedList"/>
    <dgm:cxn modelId="{B8621F67-38CD-469D-9B57-64775076DBE8}" srcId="{76D6395C-39B8-4E1E-8FF6-4F8643733AD9}" destId="{D65469C2-9B27-4544-89A6-A699A4E4494A}" srcOrd="6" destOrd="0" parTransId="{0202C73A-1817-469F-90FA-682EA26F80E7}" sibTransId="{E940B18E-CF54-4178-8834-FC47A23F8344}"/>
    <dgm:cxn modelId="{FD7F4B58-D553-4F6B-958A-BEA8BD83A1D3}" srcId="{76D6395C-39B8-4E1E-8FF6-4F8643733AD9}" destId="{1DDCE896-D1DA-47A6-9136-07D005CA90F5}" srcOrd="2" destOrd="0" parTransId="{379601AF-EB9F-4D27-AA17-41737A25C727}" sibTransId="{79A71B87-5704-4A3C-98FB-742879857C4A}"/>
    <dgm:cxn modelId="{BCE8605C-142B-4EE7-9765-56AA18DDB046}" type="presOf" srcId="{D65469C2-9B27-4544-89A6-A699A4E4494A}" destId="{F677F10E-EB88-445A-9682-E368A6A84EB3}" srcOrd="0" destOrd="0" presId="urn:microsoft.com/office/officeart/2008/layout/VerticalCurvedList"/>
    <dgm:cxn modelId="{536095C2-268F-4A0F-9AF6-00695219D886}" srcId="{76D6395C-39B8-4E1E-8FF6-4F8643733AD9}" destId="{15FEC8BC-D6FB-4004-9103-0A009F1CF1F9}" srcOrd="8" destOrd="0" parTransId="{E2A8F326-D051-4E41-BF69-06C3F0204134}" sibTransId="{BE79E5DF-4E29-4BB7-B928-178FD5C6575E}"/>
    <dgm:cxn modelId="{7AD397B4-5E5E-4A4B-AC52-BB525E6CF2CD}" type="presParOf" srcId="{4C29254B-C7F9-4F09-B9C9-9A3E39C93F32}" destId="{BBD5D451-E022-45E2-B15C-779B2AF2E2C3}" srcOrd="0" destOrd="0" presId="urn:microsoft.com/office/officeart/2008/layout/VerticalCurvedList"/>
    <dgm:cxn modelId="{0D1FFD8A-6024-4010-B7BA-AFE6CB7C5F2E}" type="presParOf" srcId="{BBD5D451-E022-45E2-B15C-779B2AF2E2C3}" destId="{67E14D3F-49CB-44AB-867C-246FCE1D0039}" srcOrd="0" destOrd="0" presId="urn:microsoft.com/office/officeart/2008/layout/VerticalCurvedList"/>
    <dgm:cxn modelId="{C67E1D4F-7826-4598-BE38-6AA857FF1CDA}" type="presParOf" srcId="{67E14D3F-49CB-44AB-867C-246FCE1D0039}" destId="{A7789EC2-BC93-4C31-9BAE-DCCD44BF66DE}" srcOrd="0" destOrd="0" presId="urn:microsoft.com/office/officeart/2008/layout/VerticalCurvedList"/>
    <dgm:cxn modelId="{7C23CED0-129C-49CC-8A6D-B6828F312C5F}" type="presParOf" srcId="{67E14D3F-49CB-44AB-867C-246FCE1D0039}" destId="{FD1B1DEA-ABCD-4A7F-B310-7FB66B37555B}" srcOrd="1" destOrd="0" presId="urn:microsoft.com/office/officeart/2008/layout/VerticalCurvedList"/>
    <dgm:cxn modelId="{0664252E-C084-48A4-B6BB-767E323A0D15}" type="presParOf" srcId="{67E14D3F-49CB-44AB-867C-246FCE1D0039}" destId="{613FADC7-84E5-4978-92FF-AB8ABE4C40DC}" srcOrd="2" destOrd="0" presId="urn:microsoft.com/office/officeart/2008/layout/VerticalCurvedList"/>
    <dgm:cxn modelId="{8D869E4A-A63D-460C-B007-22592D94D23F}" type="presParOf" srcId="{67E14D3F-49CB-44AB-867C-246FCE1D0039}" destId="{B3C4E76B-1DA4-4999-8A60-65AC136505AA}" srcOrd="3" destOrd="0" presId="urn:microsoft.com/office/officeart/2008/layout/VerticalCurvedList"/>
    <dgm:cxn modelId="{BDFFBEF9-05D4-48BF-A363-D68BD5D90A3B}" type="presParOf" srcId="{BBD5D451-E022-45E2-B15C-779B2AF2E2C3}" destId="{3C4CC7A6-182F-4094-80BB-DAB4D88A0BE8}" srcOrd="1" destOrd="0" presId="urn:microsoft.com/office/officeart/2008/layout/VerticalCurvedList"/>
    <dgm:cxn modelId="{B8728E94-B9EB-42A6-85EC-0FABB4EECD53}" type="presParOf" srcId="{BBD5D451-E022-45E2-B15C-779B2AF2E2C3}" destId="{4DC611F0-0BFD-4A82-BC3C-DD5A44EC68AA}" srcOrd="2" destOrd="0" presId="urn:microsoft.com/office/officeart/2008/layout/VerticalCurvedList"/>
    <dgm:cxn modelId="{F8ADD580-55F0-49B8-9DE7-6A4B9A3410BA}" type="presParOf" srcId="{4DC611F0-0BFD-4A82-BC3C-DD5A44EC68AA}" destId="{685CC6C2-D1B5-42CB-9ED3-46423D3BD6D7}" srcOrd="0" destOrd="0" presId="urn:microsoft.com/office/officeart/2008/layout/VerticalCurvedList"/>
    <dgm:cxn modelId="{15A94DDE-62CA-485D-9C33-DA74304CE1A7}" type="presParOf" srcId="{BBD5D451-E022-45E2-B15C-779B2AF2E2C3}" destId="{6E7DA041-AE7A-4C66-9974-55CEA3B64735}" srcOrd="3" destOrd="0" presId="urn:microsoft.com/office/officeart/2008/layout/VerticalCurvedList"/>
    <dgm:cxn modelId="{A7D70AB0-BFFD-4B14-ADB5-1DC493F1C340}" type="presParOf" srcId="{BBD5D451-E022-45E2-B15C-779B2AF2E2C3}" destId="{6C49C89F-0F47-49D4-A0F5-46FA339601DE}" srcOrd="4" destOrd="0" presId="urn:microsoft.com/office/officeart/2008/layout/VerticalCurvedList"/>
    <dgm:cxn modelId="{205BD06A-1C3D-4FE8-A92F-BE51092F5793}" type="presParOf" srcId="{6C49C89F-0F47-49D4-A0F5-46FA339601DE}" destId="{FFB218D8-85F7-433A-976D-05A21E39BC4F}" srcOrd="0" destOrd="0" presId="urn:microsoft.com/office/officeart/2008/layout/VerticalCurvedList"/>
    <dgm:cxn modelId="{27979847-6B86-409D-80AD-964C9A33E495}" type="presParOf" srcId="{BBD5D451-E022-45E2-B15C-779B2AF2E2C3}" destId="{C5A6EFFF-780B-411E-86F5-97C02234E8F8}" srcOrd="5" destOrd="0" presId="urn:microsoft.com/office/officeart/2008/layout/VerticalCurvedList"/>
    <dgm:cxn modelId="{EAFDAEAC-3654-47C3-A78F-0FD28FBC8DFA}" type="presParOf" srcId="{BBD5D451-E022-45E2-B15C-779B2AF2E2C3}" destId="{09FD0851-F8BE-457A-9034-D54B58BCC643}" srcOrd="6" destOrd="0" presId="urn:microsoft.com/office/officeart/2008/layout/VerticalCurvedList"/>
    <dgm:cxn modelId="{BFB88C37-FB97-4FEC-BC82-71AD56A7337F}" type="presParOf" srcId="{09FD0851-F8BE-457A-9034-D54B58BCC643}" destId="{317EF454-B6EC-4527-93FD-159F228C2FA4}" srcOrd="0" destOrd="0" presId="urn:microsoft.com/office/officeart/2008/layout/VerticalCurvedList"/>
    <dgm:cxn modelId="{B78DD75D-C916-4477-ACBB-1A73AD37FA7E}" type="presParOf" srcId="{BBD5D451-E022-45E2-B15C-779B2AF2E2C3}" destId="{23F1C39C-88E0-46C6-932F-004FEE0AABC3}" srcOrd="7" destOrd="0" presId="urn:microsoft.com/office/officeart/2008/layout/VerticalCurvedList"/>
    <dgm:cxn modelId="{375FA6E2-B4A9-4615-B1B1-D85015945177}" type="presParOf" srcId="{BBD5D451-E022-45E2-B15C-779B2AF2E2C3}" destId="{7FE9BE17-AA39-4C54-AC4E-BE15C2C82464}" srcOrd="8" destOrd="0" presId="urn:microsoft.com/office/officeart/2008/layout/VerticalCurvedList"/>
    <dgm:cxn modelId="{C3709963-F6CA-467D-9DED-0CBFE7B4931A}" type="presParOf" srcId="{7FE9BE17-AA39-4C54-AC4E-BE15C2C82464}" destId="{2E1AD012-A08E-40F7-98BC-206C4B69DB90}" srcOrd="0" destOrd="0" presId="urn:microsoft.com/office/officeart/2008/layout/VerticalCurvedList"/>
    <dgm:cxn modelId="{501345FB-57BE-452C-9061-F39D8D4473FB}" type="presParOf" srcId="{BBD5D451-E022-45E2-B15C-779B2AF2E2C3}" destId="{FB4F5084-6903-4944-9F4F-EC1401E1D4C8}" srcOrd="9" destOrd="0" presId="urn:microsoft.com/office/officeart/2008/layout/VerticalCurvedList"/>
    <dgm:cxn modelId="{9600798F-AA25-4BD1-A28F-287D0044F3DE}" type="presParOf" srcId="{BBD5D451-E022-45E2-B15C-779B2AF2E2C3}" destId="{7A1B0F35-453B-49EB-9531-30B76421A73B}" srcOrd="10" destOrd="0" presId="urn:microsoft.com/office/officeart/2008/layout/VerticalCurvedList"/>
    <dgm:cxn modelId="{79198E46-2F57-48C8-AF23-2978141B6237}" type="presParOf" srcId="{7A1B0F35-453B-49EB-9531-30B76421A73B}" destId="{CA152CD0-CB1A-401A-AB17-EF06C22F269A}" srcOrd="0" destOrd="0" presId="urn:microsoft.com/office/officeart/2008/layout/VerticalCurvedList"/>
    <dgm:cxn modelId="{4D8A27F3-9547-47F9-A74E-DE03F31ECCE8}" type="presParOf" srcId="{BBD5D451-E022-45E2-B15C-779B2AF2E2C3}" destId="{3E14521F-0A3C-44AD-BD1B-2FED5373721B}" srcOrd="11" destOrd="0" presId="urn:microsoft.com/office/officeart/2008/layout/VerticalCurvedList"/>
    <dgm:cxn modelId="{D8F699F8-A671-4E51-A398-31CD847A7ED4}" type="presParOf" srcId="{BBD5D451-E022-45E2-B15C-779B2AF2E2C3}" destId="{17A33D7F-E414-4CE8-9443-EBD7B5134E1E}" srcOrd="12" destOrd="0" presId="urn:microsoft.com/office/officeart/2008/layout/VerticalCurvedList"/>
    <dgm:cxn modelId="{E7AF534E-59C1-4574-B599-3D1570F50C15}" type="presParOf" srcId="{17A33D7F-E414-4CE8-9443-EBD7B5134E1E}" destId="{004B1C67-4838-4271-A039-A3F1AF5C076E}" srcOrd="0" destOrd="0" presId="urn:microsoft.com/office/officeart/2008/layout/VerticalCurvedList"/>
    <dgm:cxn modelId="{4EFE0902-76E9-4A4D-B88E-6E404E4A2C5D}" type="presParOf" srcId="{BBD5D451-E022-45E2-B15C-779B2AF2E2C3}" destId="{F677F10E-EB88-445A-9682-E368A6A84EB3}" srcOrd="13" destOrd="0" presId="urn:microsoft.com/office/officeart/2008/layout/VerticalCurvedList"/>
    <dgm:cxn modelId="{AEFFA5B5-C3B9-4CA4-94B8-35FCE2869453}" type="presParOf" srcId="{BBD5D451-E022-45E2-B15C-779B2AF2E2C3}" destId="{CC75B7C6-85E4-48FF-ABF0-6857AF42EE32}" srcOrd="14" destOrd="0" presId="urn:microsoft.com/office/officeart/2008/layout/VerticalCurvedList"/>
    <dgm:cxn modelId="{79A9D6CB-F630-41E3-B7ED-4374C5C18160}" type="presParOf" srcId="{CC75B7C6-85E4-48FF-ABF0-6857AF42EE32}" destId="{CE8303E6-095F-4BC3-BCE0-3A840D39FA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B9193B-C265-4086-ABC5-A14042717202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BDAC7E7C-5AED-467C-BB47-5E638F0E27D8}">
      <dgm:prSet phldrT="[Szöveg]" phldr="0"/>
      <dgm:spPr/>
      <dgm:t>
        <a:bodyPr/>
        <a:lstStyle/>
        <a:p>
          <a:r>
            <a:rPr lang="hu-HU" dirty="0"/>
            <a:t>További informatikai fejlesztési tervek</a:t>
          </a:r>
        </a:p>
        <a:p>
          <a:endParaRPr lang="hu-HU" dirty="0"/>
        </a:p>
        <a:p>
          <a:r>
            <a:rPr lang="hu-HU" dirty="0"/>
            <a:t>- az automatizált működés irányában –bankokkal közösen</a:t>
          </a:r>
        </a:p>
      </dgm:t>
    </dgm:pt>
    <dgm:pt modelId="{A13DBF4C-5D9C-40FE-92BA-E914F42AAB97}" type="parTrans" cxnId="{86E794FA-3CFC-4EF4-B03E-F46B7D5341A7}">
      <dgm:prSet/>
      <dgm:spPr/>
      <dgm:t>
        <a:bodyPr/>
        <a:lstStyle/>
        <a:p>
          <a:endParaRPr lang="hu-HU"/>
        </a:p>
      </dgm:t>
    </dgm:pt>
    <dgm:pt modelId="{69344A13-C015-4FE7-8816-9B5975E0A216}" type="sibTrans" cxnId="{86E794FA-3CFC-4EF4-B03E-F46B7D5341A7}">
      <dgm:prSet/>
      <dgm:spPr/>
      <dgm:t>
        <a:bodyPr/>
        <a:lstStyle/>
        <a:p>
          <a:endParaRPr lang="hu-HU"/>
        </a:p>
      </dgm:t>
    </dgm:pt>
    <dgm:pt modelId="{3806AD9F-4DC2-4A1F-800B-126750A5F4B6}">
      <dgm:prSet phldrT="[Szöveg]" phldr="0"/>
      <dgm:spPr/>
      <dgm:t>
        <a:bodyPr/>
        <a:lstStyle/>
        <a:p>
          <a:r>
            <a:rPr lang="hu-HU" dirty="0"/>
            <a:t>Tesztelési lehetőség</a:t>
          </a:r>
        </a:p>
        <a:p>
          <a:r>
            <a:rPr lang="hu-HU" dirty="0"/>
            <a:t> </a:t>
          </a:r>
        </a:p>
        <a:p>
          <a:r>
            <a:rPr lang="hu-HU" dirty="0"/>
            <a:t>PILOT éles  próbaüzem </a:t>
          </a:r>
        </a:p>
      </dgm:t>
    </dgm:pt>
    <dgm:pt modelId="{36A62815-F6C6-4CE2-B98B-30A6658104CC}" type="parTrans" cxnId="{99455586-0F00-48E2-9907-08E953C45B06}">
      <dgm:prSet/>
      <dgm:spPr/>
      <dgm:t>
        <a:bodyPr/>
        <a:lstStyle/>
        <a:p>
          <a:endParaRPr lang="hu-HU"/>
        </a:p>
      </dgm:t>
    </dgm:pt>
    <dgm:pt modelId="{6DFADF1D-E324-4288-8AA1-9C2132230D67}" type="sibTrans" cxnId="{99455586-0F00-48E2-9907-08E953C45B06}">
      <dgm:prSet/>
      <dgm:spPr/>
      <dgm:t>
        <a:bodyPr/>
        <a:lstStyle/>
        <a:p>
          <a:endParaRPr lang="hu-HU"/>
        </a:p>
      </dgm:t>
    </dgm:pt>
    <dgm:pt modelId="{13C5AEDE-388D-4244-8AD8-B2994AF8D100}">
      <dgm:prSet phldrT="[Szöveg]" phldr="0"/>
      <dgm:spPr/>
      <dgm:t>
        <a:bodyPr/>
        <a:lstStyle/>
        <a:p>
          <a:r>
            <a:rPr lang="hu-HU" dirty="0"/>
            <a:t>Tájékoztatás, ügyféltalálkozók</a:t>
          </a:r>
        </a:p>
        <a:p>
          <a:r>
            <a:rPr lang="hu-HU" dirty="0"/>
            <a:t> </a:t>
          </a:r>
        </a:p>
        <a:p>
          <a:r>
            <a:rPr lang="hu-HU" dirty="0"/>
            <a:t>Több regionális helyszínen</a:t>
          </a:r>
        </a:p>
      </dgm:t>
    </dgm:pt>
    <dgm:pt modelId="{068145D1-46A1-421C-8E1A-60BD8120394E}" type="parTrans" cxnId="{8ECEEDD4-16DC-4B32-8D11-C7F4CB83489C}">
      <dgm:prSet/>
      <dgm:spPr/>
      <dgm:t>
        <a:bodyPr/>
        <a:lstStyle/>
        <a:p>
          <a:endParaRPr lang="hu-HU"/>
        </a:p>
      </dgm:t>
    </dgm:pt>
    <dgm:pt modelId="{455AA3B8-65C2-4E20-BD34-EB02E299E54A}" type="sibTrans" cxnId="{8ECEEDD4-16DC-4B32-8D11-C7F4CB83489C}">
      <dgm:prSet/>
      <dgm:spPr/>
      <dgm:t>
        <a:bodyPr/>
        <a:lstStyle/>
        <a:p>
          <a:endParaRPr lang="hu-HU"/>
        </a:p>
      </dgm:t>
    </dgm:pt>
    <dgm:pt modelId="{16E68D86-E753-4E8F-A440-92BB94C8B6BD}" type="pres">
      <dgm:prSet presAssocID="{A2B9193B-C265-4086-ABC5-A140427172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B6A504D-5B3D-47FD-85BF-5E024A825B59}" type="pres">
      <dgm:prSet presAssocID="{A2B9193B-C265-4086-ABC5-A14042717202}" presName="bkgdShp" presStyleLbl="alignAccFollowNode1" presStyleIdx="0" presStyleCnt="1"/>
      <dgm:spPr/>
    </dgm:pt>
    <dgm:pt modelId="{098B4A52-E47D-40C6-8BD2-0A400881909A}" type="pres">
      <dgm:prSet presAssocID="{A2B9193B-C265-4086-ABC5-A14042717202}" presName="linComp" presStyleCnt="0"/>
      <dgm:spPr/>
    </dgm:pt>
    <dgm:pt modelId="{4C4010AD-725B-40A6-A33D-E5C601690B00}" type="pres">
      <dgm:prSet presAssocID="{BDAC7E7C-5AED-467C-BB47-5E638F0E27D8}" presName="compNode" presStyleCnt="0"/>
      <dgm:spPr/>
    </dgm:pt>
    <dgm:pt modelId="{B66E9481-0B4A-4EF5-9B19-FDFAD4FD0569}" type="pres">
      <dgm:prSet presAssocID="{BDAC7E7C-5AED-467C-BB47-5E638F0E27D8}" presName="node" presStyleLbl="node1" presStyleIdx="0" presStyleCnt="3" custLinFactNeighborX="-6681" custLinFactNeighborY="22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57F6F3-B81E-4FBF-9D04-796016C291E3}" type="pres">
      <dgm:prSet presAssocID="{BDAC7E7C-5AED-467C-BB47-5E638F0E27D8}" presName="invisiNode" presStyleLbl="node1" presStyleIdx="0" presStyleCnt="3"/>
      <dgm:spPr/>
    </dgm:pt>
    <dgm:pt modelId="{E92AAB18-9CA5-469F-BB7E-B20BEF9DE95F}" type="pres">
      <dgm:prSet presAssocID="{BDAC7E7C-5AED-467C-BB47-5E638F0E27D8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968840A7-BF70-421E-AC1D-2FA1F6CFDA60}" type="pres">
      <dgm:prSet presAssocID="{69344A13-C015-4FE7-8816-9B5975E0A21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3E76014-B620-4A11-BAAE-F60333081EBA}" type="pres">
      <dgm:prSet presAssocID="{3806AD9F-4DC2-4A1F-800B-126750A5F4B6}" presName="compNode" presStyleCnt="0"/>
      <dgm:spPr/>
    </dgm:pt>
    <dgm:pt modelId="{737580F8-84E1-4E9A-BA88-AB57BF38BA14}" type="pres">
      <dgm:prSet presAssocID="{3806AD9F-4DC2-4A1F-800B-126750A5F4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27B09E-18F6-453A-B91B-F545E88F037A}" type="pres">
      <dgm:prSet presAssocID="{3806AD9F-4DC2-4A1F-800B-126750A5F4B6}" presName="invisiNode" presStyleLbl="node1" presStyleIdx="1" presStyleCnt="3"/>
      <dgm:spPr/>
    </dgm:pt>
    <dgm:pt modelId="{D55E6A24-97B6-42A1-B163-70E7ED9755B9}" type="pres">
      <dgm:prSet presAssocID="{3806AD9F-4DC2-4A1F-800B-126750A5F4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93D1A79D-7824-4754-B38A-AD1989188962}" type="pres">
      <dgm:prSet presAssocID="{6DFADF1D-E324-4288-8AA1-9C2132230D6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C4F2FD64-C6CF-4E79-A38D-703FE82BFD63}" type="pres">
      <dgm:prSet presAssocID="{13C5AEDE-388D-4244-8AD8-B2994AF8D100}" presName="compNode" presStyleCnt="0"/>
      <dgm:spPr/>
    </dgm:pt>
    <dgm:pt modelId="{2CDCEBD3-974E-44ED-8EF7-D587313F3C34}" type="pres">
      <dgm:prSet presAssocID="{13C5AEDE-388D-4244-8AD8-B2994AF8D1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41E4C9-C71D-4D07-AFDB-BFC924F3B4BA}" type="pres">
      <dgm:prSet presAssocID="{13C5AEDE-388D-4244-8AD8-B2994AF8D100}" presName="invisiNode" presStyleLbl="node1" presStyleIdx="2" presStyleCnt="3"/>
      <dgm:spPr/>
    </dgm:pt>
    <dgm:pt modelId="{9BA6DE8D-C05E-4066-86C0-BD594AB4F973}" type="pres">
      <dgm:prSet presAssocID="{13C5AEDE-388D-4244-8AD8-B2994AF8D100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</dgm:ptLst>
  <dgm:cxnLst>
    <dgm:cxn modelId="{99455586-0F00-48E2-9907-08E953C45B06}" srcId="{A2B9193B-C265-4086-ABC5-A14042717202}" destId="{3806AD9F-4DC2-4A1F-800B-126750A5F4B6}" srcOrd="1" destOrd="0" parTransId="{36A62815-F6C6-4CE2-B98B-30A6658104CC}" sibTransId="{6DFADF1D-E324-4288-8AA1-9C2132230D67}"/>
    <dgm:cxn modelId="{F0CEB508-FC4E-4B6D-80F3-36F9992640C6}" type="presOf" srcId="{13C5AEDE-388D-4244-8AD8-B2994AF8D100}" destId="{2CDCEBD3-974E-44ED-8EF7-D587313F3C34}" srcOrd="0" destOrd="0" presId="urn:microsoft.com/office/officeart/2005/8/layout/pList2"/>
    <dgm:cxn modelId="{722F8B44-D109-4D78-BE4A-6C51599D6CC7}" type="presOf" srcId="{3806AD9F-4DC2-4A1F-800B-126750A5F4B6}" destId="{737580F8-84E1-4E9A-BA88-AB57BF38BA14}" srcOrd="0" destOrd="0" presId="urn:microsoft.com/office/officeart/2005/8/layout/pList2"/>
    <dgm:cxn modelId="{2BA872DD-ABDA-4F26-9CDD-DD09A64FCF4B}" type="presOf" srcId="{69344A13-C015-4FE7-8816-9B5975E0A216}" destId="{968840A7-BF70-421E-AC1D-2FA1F6CFDA60}" srcOrd="0" destOrd="0" presId="urn:microsoft.com/office/officeart/2005/8/layout/pList2"/>
    <dgm:cxn modelId="{86E794FA-3CFC-4EF4-B03E-F46B7D5341A7}" srcId="{A2B9193B-C265-4086-ABC5-A14042717202}" destId="{BDAC7E7C-5AED-467C-BB47-5E638F0E27D8}" srcOrd="0" destOrd="0" parTransId="{A13DBF4C-5D9C-40FE-92BA-E914F42AAB97}" sibTransId="{69344A13-C015-4FE7-8816-9B5975E0A216}"/>
    <dgm:cxn modelId="{8ECEEDD4-16DC-4B32-8D11-C7F4CB83489C}" srcId="{A2B9193B-C265-4086-ABC5-A14042717202}" destId="{13C5AEDE-388D-4244-8AD8-B2994AF8D100}" srcOrd="2" destOrd="0" parTransId="{068145D1-46A1-421C-8E1A-60BD8120394E}" sibTransId="{455AA3B8-65C2-4E20-BD34-EB02E299E54A}"/>
    <dgm:cxn modelId="{AF3D17F6-FE65-4B1F-872D-B5B6C2CEF37B}" type="presOf" srcId="{A2B9193B-C265-4086-ABC5-A14042717202}" destId="{16E68D86-E753-4E8F-A440-92BB94C8B6BD}" srcOrd="0" destOrd="0" presId="urn:microsoft.com/office/officeart/2005/8/layout/pList2"/>
    <dgm:cxn modelId="{3EE92C7A-544E-4052-9BB8-5711052B5613}" type="presOf" srcId="{BDAC7E7C-5AED-467C-BB47-5E638F0E27D8}" destId="{B66E9481-0B4A-4EF5-9B19-FDFAD4FD0569}" srcOrd="0" destOrd="0" presId="urn:microsoft.com/office/officeart/2005/8/layout/pList2"/>
    <dgm:cxn modelId="{231E5F5A-7286-4D8F-A8E8-C51C4E19E415}" type="presOf" srcId="{6DFADF1D-E324-4288-8AA1-9C2132230D67}" destId="{93D1A79D-7824-4754-B38A-AD1989188962}" srcOrd="0" destOrd="0" presId="urn:microsoft.com/office/officeart/2005/8/layout/pList2"/>
    <dgm:cxn modelId="{183B3041-9B84-44EB-A4E6-3963F9955480}" type="presParOf" srcId="{16E68D86-E753-4E8F-A440-92BB94C8B6BD}" destId="{7B6A504D-5B3D-47FD-85BF-5E024A825B59}" srcOrd="0" destOrd="0" presId="urn:microsoft.com/office/officeart/2005/8/layout/pList2"/>
    <dgm:cxn modelId="{970DE6DE-9300-4D38-BE89-A50CB9A5C739}" type="presParOf" srcId="{16E68D86-E753-4E8F-A440-92BB94C8B6BD}" destId="{098B4A52-E47D-40C6-8BD2-0A400881909A}" srcOrd="1" destOrd="0" presId="urn:microsoft.com/office/officeart/2005/8/layout/pList2"/>
    <dgm:cxn modelId="{9364C028-C05A-4828-9B11-D44BF412677D}" type="presParOf" srcId="{098B4A52-E47D-40C6-8BD2-0A400881909A}" destId="{4C4010AD-725B-40A6-A33D-E5C601690B00}" srcOrd="0" destOrd="0" presId="urn:microsoft.com/office/officeart/2005/8/layout/pList2"/>
    <dgm:cxn modelId="{916AE692-ECFD-4B07-9E37-45E1793A91DF}" type="presParOf" srcId="{4C4010AD-725B-40A6-A33D-E5C601690B00}" destId="{B66E9481-0B4A-4EF5-9B19-FDFAD4FD0569}" srcOrd="0" destOrd="0" presId="urn:microsoft.com/office/officeart/2005/8/layout/pList2"/>
    <dgm:cxn modelId="{81672117-BF29-49AA-965F-147DBE1B7152}" type="presParOf" srcId="{4C4010AD-725B-40A6-A33D-E5C601690B00}" destId="{0E57F6F3-B81E-4FBF-9D04-796016C291E3}" srcOrd="1" destOrd="0" presId="urn:microsoft.com/office/officeart/2005/8/layout/pList2"/>
    <dgm:cxn modelId="{203723BC-78FF-40CE-9A60-4B1903902876}" type="presParOf" srcId="{4C4010AD-725B-40A6-A33D-E5C601690B00}" destId="{E92AAB18-9CA5-469F-BB7E-B20BEF9DE95F}" srcOrd="2" destOrd="0" presId="urn:microsoft.com/office/officeart/2005/8/layout/pList2"/>
    <dgm:cxn modelId="{C0D1A115-3F76-4878-B509-50CEEDBF0DAF}" type="presParOf" srcId="{098B4A52-E47D-40C6-8BD2-0A400881909A}" destId="{968840A7-BF70-421E-AC1D-2FA1F6CFDA60}" srcOrd="1" destOrd="0" presId="urn:microsoft.com/office/officeart/2005/8/layout/pList2"/>
    <dgm:cxn modelId="{F286D78C-4475-42CE-B2E5-B6E6EC404E77}" type="presParOf" srcId="{098B4A52-E47D-40C6-8BD2-0A400881909A}" destId="{63E76014-B620-4A11-BAAE-F60333081EBA}" srcOrd="2" destOrd="0" presId="urn:microsoft.com/office/officeart/2005/8/layout/pList2"/>
    <dgm:cxn modelId="{7C823E31-4DC9-4240-9FA3-6CD111F0FBB3}" type="presParOf" srcId="{63E76014-B620-4A11-BAAE-F60333081EBA}" destId="{737580F8-84E1-4E9A-BA88-AB57BF38BA14}" srcOrd="0" destOrd="0" presId="urn:microsoft.com/office/officeart/2005/8/layout/pList2"/>
    <dgm:cxn modelId="{D38FD970-0E3F-44D4-B23A-D9AC732A80B1}" type="presParOf" srcId="{63E76014-B620-4A11-BAAE-F60333081EBA}" destId="{1327B09E-18F6-453A-B91B-F545E88F037A}" srcOrd="1" destOrd="0" presId="urn:microsoft.com/office/officeart/2005/8/layout/pList2"/>
    <dgm:cxn modelId="{77655848-F804-4BD2-9FA7-6136377ABB05}" type="presParOf" srcId="{63E76014-B620-4A11-BAAE-F60333081EBA}" destId="{D55E6A24-97B6-42A1-B163-70E7ED9755B9}" srcOrd="2" destOrd="0" presId="urn:microsoft.com/office/officeart/2005/8/layout/pList2"/>
    <dgm:cxn modelId="{BE071BCE-2029-4E6B-99E5-2451AE1E837D}" type="presParOf" srcId="{098B4A52-E47D-40C6-8BD2-0A400881909A}" destId="{93D1A79D-7824-4754-B38A-AD1989188962}" srcOrd="3" destOrd="0" presId="urn:microsoft.com/office/officeart/2005/8/layout/pList2"/>
    <dgm:cxn modelId="{AA8BFB5D-BB1F-4C52-B5F4-CAC44C018DC8}" type="presParOf" srcId="{098B4A52-E47D-40C6-8BD2-0A400881909A}" destId="{C4F2FD64-C6CF-4E79-A38D-703FE82BFD63}" srcOrd="4" destOrd="0" presId="urn:microsoft.com/office/officeart/2005/8/layout/pList2"/>
    <dgm:cxn modelId="{312E49AA-34DA-40E0-BFD3-40BE983679D4}" type="presParOf" srcId="{C4F2FD64-C6CF-4E79-A38D-703FE82BFD63}" destId="{2CDCEBD3-974E-44ED-8EF7-D587313F3C34}" srcOrd="0" destOrd="0" presId="urn:microsoft.com/office/officeart/2005/8/layout/pList2"/>
    <dgm:cxn modelId="{66E767D7-963F-406C-B344-074B23EA36C3}" type="presParOf" srcId="{C4F2FD64-C6CF-4E79-A38D-703FE82BFD63}" destId="{E541E4C9-C71D-4D07-AFDB-BFC924F3B4BA}" srcOrd="1" destOrd="0" presId="urn:microsoft.com/office/officeart/2005/8/layout/pList2"/>
    <dgm:cxn modelId="{1621606C-E064-42F4-9482-540E967F4F23}" type="presParOf" srcId="{C4F2FD64-C6CF-4E79-A38D-703FE82BFD63}" destId="{9BA6DE8D-C05E-4066-86C0-BD594AB4F97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15CEA3-7BC7-462F-96BD-A415B1C5FB52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83B27CF4-D16C-4BC1-95E5-B17E2C05CCFA}">
      <dgm:prSet phldrT="[Szöveg]"/>
      <dgm:spPr/>
      <dgm:t>
        <a:bodyPr/>
        <a:lstStyle/>
        <a:p>
          <a:r>
            <a:rPr lang="hu-HU" dirty="0"/>
            <a:t>Szolgáltatás fejlesztés </a:t>
          </a:r>
        </a:p>
      </dgm:t>
    </dgm:pt>
    <dgm:pt modelId="{3573C811-7A83-4FE1-97F3-276A6C689E6B}" type="parTrans" cxnId="{5BFB1102-2913-4DF0-9CFB-D8B99A389788}">
      <dgm:prSet/>
      <dgm:spPr/>
      <dgm:t>
        <a:bodyPr/>
        <a:lstStyle/>
        <a:p>
          <a:endParaRPr lang="hu-HU"/>
        </a:p>
      </dgm:t>
    </dgm:pt>
    <dgm:pt modelId="{60CEDAF8-EF49-4106-BC6E-68544757332F}" type="sibTrans" cxnId="{5BFB1102-2913-4DF0-9CFB-D8B99A389788}">
      <dgm:prSet/>
      <dgm:spPr/>
      <dgm:t>
        <a:bodyPr/>
        <a:lstStyle/>
        <a:p>
          <a:endParaRPr lang="hu-HU"/>
        </a:p>
      </dgm:t>
    </dgm:pt>
    <dgm:pt modelId="{5D9D85DC-C92F-4FDE-AF84-BC5F08F3B678}">
      <dgm:prSet/>
      <dgm:spPr/>
      <dgm:t>
        <a:bodyPr/>
        <a:lstStyle/>
        <a:p>
          <a:r>
            <a:rPr lang="hu-HU"/>
            <a:t>MobilAPP bevezetése </a:t>
          </a:r>
        </a:p>
      </dgm:t>
    </dgm:pt>
    <dgm:pt modelId="{1A526879-38DA-4C14-822C-8A4028BC1F42}" type="parTrans" cxnId="{777EFBB0-8C46-41C8-A9DB-81109AED16C9}">
      <dgm:prSet/>
      <dgm:spPr/>
      <dgm:t>
        <a:bodyPr/>
        <a:lstStyle/>
        <a:p>
          <a:endParaRPr lang="hu-HU"/>
        </a:p>
      </dgm:t>
    </dgm:pt>
    <dgm:pt modelId="{B2024231-87B5-4904-8F83-72D4AE98A9B8}" type="sibTrans" cxnId="{777EFBB0-8C46-41C8-A9DB-81109AED16C9}">
      <dgm:prSet/>
      <dgm:spPr/>
      <dgm:t>
        <a:bodyPr/>
        <a:lstStyle/>
        <a:p>
          <a:endParaRPr lang="hu-HU"/>
        </a:p>
      </dgm:t>
    </dgm:pt>
    <dgm:pt modelId="{18E3E3F6-13F0-4FC8-890B-2FDF2144CB2F}">
      <dgm:prSet/>
      <dgm:spPr/>
      <dgm:t>
        <a:bodyPr/>
        <a:lstStyle/>
        <a:p>
          <a:r>
            <a:rPr lang="hu-HU" dirty="0"/>
            <a:t>EAM (</a:t>
          </a:r>
          <a:r>
            <a:rPr lang="hu-HU" dirty="0" err="1"/>
            <a:t>qvik</a:t>
          </a:r>
          <a:r>
            <a:rPr lang="hu-HU" dirty="0"/>
            <a:t>) fizetések </a:t>
          </a:r>
          <a:r>
            <a:rPr lang="hu-HU" dirty="0" err="1"/>
            <a:t>sub</a:t>
          </a:r>
          <a:r>
            <a:rPr lang="hu-HU" dirty="0"/>
            <a:t>-aggregátori szerep</a:t>
          </a:r>
        </a:p>
      </dgm:t>
    </dgm:pt>
    <dgm:pt modelId="{8C5C3763-DFDC-43FB-98B2-F6A0FE670106}" type="parTrans" cxnId="{F72731B1-4CB3-466C-97FA-975D84470319}">
      <dgm:prSet/>
      <dgm:spPr/>
      <dgm:t>
        <a:bodyPr/>
        <a:lstStyle/>
        <a:p>
          <a:endParaRPr lang="hu-HU"/>
        </a:p>
      </dgm:t>
    </dgm:pt>
    <dgm:pt modelId="{EDB8F2A1-68B4-4659-A0B4-1A7799C7B7A9}" type="sibTrans" cxnId="{F72731B1-4CB3-466C-97FA-975D84470319}">
      <dgm:prSet/>
      <dgm:spPr/>
      <dgm:t>
        <a:bodyPr/>
        <a:lstStyle/>
        <a:p>
          <a:endParaRPr lang="hu-HU"/>
        </a:p>
      </dgm:t>
    </dgm:pt>
    <dgm:pt modelId="{AE045B2D-FF7C-42BD-83DA-0A35724386B0}">
      <dgm:prSet/>
      <dgm:spPr/>
      <dgm:t>
        <a:bodyPr/>
        <a:lstStyle/>
        <a:p>
          <a:r>
            <a:rPr lang="hu-HU" dirty="0"/>
            <a:t>Kincstári kártya projekt – további szolgáltatások</a:t>
          </a:r>
        </a:p>
      </dgm:t>
    </dgm:pt>
    <dgm:pt modelId="{BA0E2196-1C6F-4D25-908B-4C10B6B7D04B}" type="parTrans" cxnId="{D1C561FA-0596-4337-A687-04A121A49EBF}">
      <dgm:prSet/>
      <dgm:spPr/>
      <dgm:t>
        <a:bodyPr/>
        <a:lstStyle/>
        <a:p>
          <a:endParaRPr lang="hu-HU"/>
        </a:p>
      </dgm:t>
    </dgm:pt>
    <dgm:pt modelId="{C09E8BE4-C0FC-4662-A985-B466C4F089DF}" type="sibTrans" cxnId="{D1C561FA-0596-4337-A687-04A121A49EBF}">
      <dgm:prSet/>
      <dgm:spPr/>
      <dgm:t>
        <a:bodyPr/>
        <a:lstStyle/>
        <a:p>
          <a:endParaRPr lang="hu-HU"/>
        </a:p>
      </dgm:t>
    </dgm:pt>
    <dgm:pt modelId="{CE437BB1-C491-4218-8437-E8986693348F}">
      <dgm:prSet/>
      <dgm:spPr/>
      <dgm:t>
        <a:bodyPr/>
        <a:lstStyle/>
        <a:p>
          <a:r>
            <a:rPr lang="hu-HU" dirty="0"/>
            <a:t>DÁP azonosító bevezetés – ÜFE belépés</a:t>
          </a:r>
        </a:p>
      </dgm:t>
    </dgm:pt>
    <dgm:pt modelId="{E912D7E6-D014-4848-BCD9-6ABD50CE7EBA}" type="parTrans" cxnId="{9857A05F-7611-46EC-9835-06DE810400AD}">
      <dgm:prSet/>
      <dgm:spPr/>
      <dgm:t>
        <a:bodyPr/>
        <a:lstStyle/>
        <a:p>
          <a:endParaRPr lang="hu-HU"/>
        </a:p>
      </dgm:t>
    </dgm:pt>
    <dgm:pt modelId="{AF697AE7-44D3-4A54-B13B-FA58849B794D}" type="sibTrans" cxnId="{9857A05F-7611-46EC-9835-06DE810400AD}">
      <dgm:prSet/>
      <dgm:spPr/>
      <dgm:t>
        <a:bodyPr/>
        <a:lstStyle/>
        <a:p>
          <a:endParaRPr lang="hu-HU"/>
        </a:p>
      </dgm:t>
    </dgm:pt>
    <dgm:pt modelId="{ECDA4D48-EC4E-4000-951D-6F00ECF38F1D}">
      <dgm:prSet/>
      <dgm:spPr/>
      <dgm:t>
        <a:bodyPr/>
        <a:lstStyle/>
        <a:p>
          <a:r>
            <a:rPr lang="hu-HU" dirty="0"/>
            <a:t>Biztonság növelése </a:t>
          </a:r>
        </a:p>
      </dgm:t>
    </dgm:pt>
    <dgm:pt modelId="{13C69F88-919C-4B70-85AB-8E2D1656A0DA}" type="parTrans" cxnId="{67952005-68B5-4EBA-BDDC-CDE40EC4DF66}">
      <dgm:prSet/>
      <dgm:spPr/>
      <dgm:t>
        <a:bodyPr/>
        <a:lstStyle/>
        <a:p>
          <a:endParaRPr lang="hu-HU"/>
        </a:p>
      </dgm:t>
    </dgm:pt>
    <dgm:pt modelId="{FB5156FE-142C-4DC3-A16F-5A5705177D30}" type="sibTrans" cxnId="{67952005-68B5-4EBA-BDDC-CDE40EC4DF66}">
      <dgm:prSet/>
      <dgm:spPr/>
      <dgm:t>
        <a:bodyPr/>
        <a:lstStyle/>
        <a:p>
          <a:endParaRPr lang="hu-HU"/>
        </a:p>
      </dgm:t>
    </dgm:pt>
    <dgm:pt modelId="{BCBB71AF-6942-4BBE-82CC-CD59BC69F886}">
      <dgm:prSet/>
      <dgm:spPr/>
      <dgm:t>
        <a:bodyPr/>
        <a:lstStyle/>
        <a:p>
          <a:r>
            <a:rPr lang="hu-HU" dirty="0"/>
            <a:t>KVR-hez történő csatlakozás </a:t>
          </a:r>
        </a:p>
      </dgm:t>
    </dgm:pt>
    <dgm:pt modelId="{4CC49426-4CD0-4587-A6E7-BBBDF205931A}" type="parTrans" cxnId="{3D682495-1588-4D73-9639-837248152575}">
      <dgm:prSet/>
      <dgm:spPr/>
      <dgm:t>
        <a:bodyPr/>
        <a:lstStyle/>
        <a:p>
          <a:endParaRPr lang="hu-HU"/>
        </a:p>
      </dgm:t>
    </dgm:pt>
    <dgm:pt modelId="{1AC3F416-304C-4388-98A5-8605A15228C3}" type="sibTrans" cxnId="{3D682495-1588-4D73-9639-837248152575}">
      <dgm:prSet/>
      <dgm:spPr/>
      <dgm:t>
        <a:bodyPr/>
        <a:lstStyle/>
        <a:p>
          <a:endParaRPr lang="hu-HU"/>
        </a:p>
      </dgm:t>
    </dgm:pt>
    <dgm:pt modelId="{8C6D1D4D-DB18-476E-8413-093065D44626}">
      <dgm:prSet/>
      <dgm:spPr/>
      <dgm:t>
        <a:bodyPr/>
        <a:lstStyle/>
        <a:p>
          <a:r>
            <a:rPr lang="hu-HU" dirty="0"/>
            <a:t>Kincstári </a:t>
          </a:r>
          <a:r>
            <a:rPr lang="hu-HU" dirty="0" err="1"/>
            <a:t>compliance</a:t>
          </a:r>
          <a:r>
            <a:rPr lang="hu-HU" dirty="0"/>
            <a:t> továbbfejlesztése</a:t>
          </a:r>
        </a:p>
      </dgm:t>
    </dgm:pt>
    <dgm:pt modelId="{7F56664A-AA3A-4EF6-8188-C02F03E09A75}" type="parTrans" cxnId="{45C16F1B-6FED-42B6-B95E-0B9424BD6872}">
      <dgm:prSet/>
      <dgm:spPr/>
      <dgm:t>
        <a:bodyPr/>
        <a:lstStyle/>
        <a:p>
          <a:endParaRPr lang="hu-HU"/>
        </a:p>
      </dgm:t>
    </dgm:pt>
    <dgm:pt modelId="{C5F1C761-6CE6-4F45-A5C2-ECB7E4A9A379}" type="sibTrans" cxnId="{45C16F1B-6FED-42B6-B95E-0B9424BD6872}">
      <dgm:prSet/>
      <dgm:spPr/>
      <dgm:t>
        <a:bodyPr/>
        <a:lstStyle/>
        <a:p>
          <a:endParaRPr lang="hu-HU"/>
        </a:p>
      </dgm:t>
    </dgm:pt>
    <dgm:pt modelId="{8039785D-AE8C-49EC-B420-1A0225CA81E8}">
      <dgm:prSet/>
      <dgm:spPr/>
      <dgm:t>
        <a:bodyPr/>
        <a:lstStyle/>
        <a:p>
          <a:r>
            <a:rPr lang="hu-HU" dirty="0"/>
            <a:t>Központi infrastrukturális fejlesztések </a:t>
          </a:r>
        </a:p>
      </dgm:t>
    </dgm:pt>
    <dgm:pt modelId="{DC05B220-ECCE-4E42-9010-1235E1AA7635}" type="parTrans" cxnId="{A6296319-269B-43F6-9603-E45EE689EAFC}">
      <dgm:prSet/>
      <dgm:spPr/>
      <dgm:t>
        <a:bodyPr/>
        <a:lstStyle/>
        <a:p>
          <a:endParaRPr lang="hu-HU"/>
        </a:p>
      </dgm:t>
    </dgm:pt>
    <dgm:pt modelId="{6E956271-38C2-4EC3-8E92-B3B9BF530BAB}" type="sibTrans" cxnId="{A6296319-269B-43F6-9603-E45EE689EAFC}">
      <dgm:prSet/>
      <dgm:spPr/>
      <dgm:t>
        <a:bodyPr/>
        <a:lstStyle/>
        <a:p>
          <a:endParaRPr lang="hu-HU"/>
        </a:p>
      </dgm:t>
    </dgm:pt>
    <dgm:pt modelId="{77158488-BB30-4473-A3F4-81B55AE35939}">
      <dgm:prSet/>
      <dgm:spPr/>
      <dgm:t>
        <a:bodyPr/>
        <a:lstStyle/>
        <a:p>
          <a:r>
            <a:rPr lang="hu-HU" dirty="0"/>
            <a:t>MNB-GIRO </a:t>
          </a:r>
          <a:r>
            <a:rPr lang="hu-HU" dirty="0" err="1"/>
            <a:t>Zrt</a:t>
          </a:r>
          <a:r>
            <a:rPr lang="hu-HU" dirty="0"/>
            <a:t>. Platformkonszolidáció –(2027.)</a:t>
          </a:r>
        </a:p>
      </dgm:t>
    </dgm:pt>
    <dgm:pt modelId="{B83E9269-1E74-4932-82EB-7816D1FADA57}" type="parTrans" cxnId="{9C979A03-D1B8-45DF-8606-1ED1BFA30C54}">
      <dgm:prSet/>
      <dgm:spPr/>
      <dgm:t>
        <a:bodyPr/>
        <a:lstStyle/>
        <a:p>
          <a:endParaRPr lang="hu-HU"/>
        </a:p>
      </dgm:t>
    </dgm:pt>
    <dgm:pt modelId="{F248F727-6707-47E0-9560-D88D76CE398D}" type="sibTrans" cxnId="{9C979A03-D1B8-45DF-8606-1ED1BFA30C54}">
      <dgm:prSet/>
      <dgm:spPr/>
      <dgm:t>
        <a:bodyPr/>
        <a:lstStyle/>
        <a:p>
          <a:endParaRPr lang="hu-HU"/>
        </a:p>
      </dgm:t>
    </dgm:pt>
    <dgm:pt modelId="{0A497B2D-B048-46C0-AF76-B65D432154E6}">
      <dgm:prSet/>
      <dgm:spPr/>
      <dgm:t>
        <a:bodyPr/>
        <a:lstStyle/>
        <a:p>
          <a:r>
            <a:rPr lang="hu-HU" dirty="0"/>
            <a:t>KVR II. Ütem</a:t>
          </a:r>
        </a:p>
      </dgm:t>
    </dgm:pt>
    <dgm:pt modelId="{3838CA8F-829E-4392-A02A-19265BE3EDB9}" type="parTrans" cxnId="{F0892B38-DEAA-4C87-83BE-052346693196}">
      <dgm:prSet/>
      <dgm:spPr/>
      <dgm:t>
        <a:bodyPr/>
        <a:lstStyle/>
        <a:p>
          <a:endParaRPr lang="hu-HU"/>
        </a:p>
      </dgm:t>
    </dgm:pt>
    <dgm:pt modelId="{27397398-24E3-4947-9E69-CB6EA7870FB2}" type="sibTrans" cxnId="{F0892B38-DEAA-4C87-83BE-052346693196}">
      <dgm:prSet/>
      <dgm:spPr/>
      <dgm:t>
        <a:bodyPr/>
        <a:lstStyle/>
        <a:p>
          <a:endParaRPr lang="hu-HU"/>
        </a:p>
      </dgm:t>
    </dgm:pt>
    <dgm:pt modelId="{8B46FCA3-516E-4524-8E2A-C1B4A8323C8E}">
      <dgm:prSet/>
      <dgm:spPr/>
      <dgm:t>
        <a:bodyPr/>
        <a:lstStyle/>
        <a:p>
          <a:r>
            <a:rPr lang="hu-HU" dirty="0"/>
            <a:t>R2P csoportos (adóbeszedés)</a:t>
          </a:r>
        </a:p>
      </dgm:t>
    </dgm:pt>
    <dgm:pt modelId="{9DCFE087-CDE9-4971-8680-1E2FBCB6EFDC}" type="parTrans" cxnId="{3039ABA2-0652-4638-8936-708EF64F6F97}">
      <dgm:prSet/>
      <dgm:spPr/>
      <dgm:t>
        <a:bodyPr/>
        <a:lstStyle/>
        <a:p>
          <a:endParaRPr lang="hu-HU"/>
        </a:p>
      </dgm:t>
    </dgm:pt>
    <dgm:pt modelId="{C8D566B4-B6D3-4F99-B040-7677DC526E6C}" type="sibTrans" cxnId="{3039ABA2-0652-4638-8936-708EF64F6F97}">
      <dgm:prSet/>
      <dgm:spPr/>
      <dgm:t>
        <a:bodyPr/>
        <a:lstStyle/>
        <a:p>
          <a:endParaRPr lang="hu-HU"/>
        </a:p>
      </dgm:t>
    </dgm:pt>
    <dgm:pt modelId="{48E71DBB-4258-4542-A238-D9569859A878}" type="pres">
      <dgm:prSet presAssocID="{D015CEA3-7BC7-462F-96BD-A415B1C5FB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EDBF840-C7AD-471D-8377-9F2067C75B42}" type="pres">
      <dgm:prSet presAssocID="{83B27CF4-D16C-4BC1-95E5-B17E2C05CCFA}" presName="compNode" presStyleCnt="0"/>
      <dgm:spPr/>
    </dgm:pt>
    <dgm:pt modelId="{235F6FC9-ECC6-4298-B111-2C6F7CB99845}" type="pres">
      <dgm:prSet presAssocID="{83B27CF4-D16C-4BC1-95E5-B17E2C05CCFA}" presName="aNode" presStyleLbl="bgShp" presStyleIdx="0" presStyleCnt="3"/>
      <dgm:spPr/>
      <dgm:t>
        <a:bodyPr/>
        <a:lstStyle/>
        <a:p>
          <a:endParaRPr lang="hu-HU"/>
        </a:p>
      </dgm:t>
    </dgm:pt>
    <dgm:pt modelId="{CE983E36-44D4-426B-8B98-EFC1A095E771}" type="pres">
      <dgm:prSet presAssocID="{83B27CF4-D16C-4BC1-95E5-B17E2C05CCFA}" presName="textNode" presStyleLbl="bgShp" presStyleIdx="0" presStyleCnt="3"/>
      <dgm:spPr/>
      <dgm:t>
        <a:bodyPr/>
        <a:lstStyle/>
        <a:p>
          <a:endParaRPr lang="hu-HU"/>
        </a:p>
      </dgm:t>
    </dgm:pt>
    <dgm:pt modelId="{E4410A8E-EAD4-4474-B2D4-7C289EE11581}" type="pres">
      <dgm:prSet presAssocID="{83B27CF4-D16C-4BC1-95E5-B17E2C05CCFA}" presName="compChildNode" presStyleCnt="0"/>
      <dgm:spPr/>
    </dgm:pt>
    <dgm:pt modelId="{7499BDCC-69CB-4524-8A2A-033D9364A331}" type="pres">
      <dgm:prSet presAssocID="{83B27CF4-D16C-4BC1-95E5-B17E2C05CCFA}" presName="theInnerList" presStyleCnt="0"/>
      <dgm:spPr/>
    </dgm:pt>
    <dgm:pt modelId="{7FFA0C4F-FE57-4414-A3E6-067F9D7B9B3A}" type="pres">
      <dgm:prSet presAssocID="{5D9D85DC-C92F-4FDE-AF84-BC5F08F3B678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6BD5F6-4956-48F2-AAE1-FB04432CB50A}" type="pres">
      <dgm:prSet presAssocID="{5D9D85DC-C92F-4FDE-AF84-BC5F08F3B678}" presName="aSpace2" presStyleCnt="0"/>
      <dgm:spPr/>
    </dgm:pt>
    <dgm:pt modelId="{A7B979EA-3680-42BB-AD42-BAA3C96405BC}" type="pres">
      <dgm:prSet presAssocID="{18E3E3F6-13F0-4FC8-890B-2FDF2144CB2F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B301E2-9DB3-4430-A2A6-D3AE35BADC1A}" type="pres">
      <dgm:prSet presAssocID="{18E3E3F6-13F0-4FC8-890B-2FDF2144CB2F}" presName="aSpace2" presStyleCnt="0"/>
      <dgm:spPr/>
    </dgm:pt>
    <dgm:pt modelId="{671153FA-BE1E-492F-8BF0-6186E30AF1B6}" type="pres">
      <dgm:prSet presAssocID="{8B46FCA3-516E-4524-8E2A-C1B4A8323C8E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4D2D21-CB12-4E7F-B748-31189B0B8971}" type="pres">
      <dgm:prSet presAssocID="{8B46FCA3-516E-4524-8E2A-C1B4A8323C8E}" presName="aSpace2" presStyleCnt="0"/>
      <dgm:spPr/>
    </dgm:pt>
    <dgm:pt modelId="{9D5215D6-D4A9-4847-80AC-D11852C51047}" type="pres">
      <dgm:prSet presAssocID="{AE045B2D-FF7C-42BD-83DA-0A35724386B0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141096-A9C5-4EF5-9E5D-A6BB2C3F958A}" type="pres">
      <dgm:prSet presAssocID="{AE045B2D-FF7C-42BD-83DA-0A35724386B0}" presName="aSpace2" presStyleCnt="0"/>
      <dgm:spPr/>
    </dgm:pt>
    <dgm:pt modelId="{5A302D68-6D67-4D41-9E28-C9AD8E830665}" type="pres">
      <dgm:prSet presAssocID="{CE437BB1-C491-4218-8437-E8986693348F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FCE972-9D9B-4EEB-97BB-E23ABD2F8DC0}" type="pres">
      <dgm:prSet presAssocID="{83B27CF4-D16C-4BC1-95E5-B17E2C05CCFA}" presName="aSpace" presStyleCnt="0"/>
      <dgm:spPr/>
    </dgm:pt>
    <dgm:pt modelId="{1412EA5F-CC7B-4C04-A892-4224A4BB287C}" type="pres">
      <dgm:prSet presAssocID="{ECDA4D48-EC4E-4000-951D-6F00ECF38F1D}" presName="compNode" presStyleCnt="0"/>
      <dgm:spPr/>
    </dgm:pt>
    <dgm:pt modelId="{C88B2ACA-BF85-43EF-946F-87C07CC54F74}" type="pres">
      <dgm:prSet presAssocID="{ECDA4D48-EC4E-4000-951D-6F00ECF38F1D}" presName="aNode" presStyleLbl="bgShp" presStyleIdx="1" presStyleCnt="3"/>
      <dgm:spPr/>
      <dgm:t>
        <a:bodyPr/>
        <a:lstStyle/>
        <a:p>
          <a:endParaRPr lang="hu-HU"/>
        </a:p>
      </dgm:t>
    </dgm:pt>
    <dgm:pt modelId="{77D2C6D8-4774-415D-BCB7-FB9CF15197B3}" type="pres">
      <dgm:prSet presAssocID="{ECDA4D48-EC4E-4000-951D-6F00ECF38F1D}" presName="textNode" presStyleLbl="bgShp" presStyleIdx="1" presStyleCnt="3"/>
      <dgm:spPr/>
      <dgm:t>
        <a:bodyPr/>
        <a:lstStyle/>
        <a:p>
          <a:endParaRPr lang="hu-HU"/>
        </a:p>
      </dgm:t>
    </dgm:pt>
    <dgm:pt modelId="{59790773-377E-46B7-9D83-9EB3C748CC64}" type="pres">
      <dgm:prSet presAssocID="{ECDA4D48-EC4E-4000-951D-6F00ECF38F1D}" presName="compChildNode" presStyleCnt="0"/>
      <dgm:spPr/>
    </dgm:pt>
    <dgm:pt modelId="{42A05719-D6EF-4D9F-A50B-74547BD64E76}" type="pres">
      <dgm:prSet presAssocID="{ECDA4D48-EC4E-4000-951D-6F00ECF38F1D}" presName="theInnerList" presStyleCnt="0"/>
      <dgm:spPr/>
    </dgm:pt>
    <dgm:pt modelId="{3D107B40-86C3-4F3C-8861-75717E22175D}" type="pres">
      <dgm:prSet presAssocID="{BCBB71AF-6942-4BBE-82CC-CD59BC69F886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6D0B32-D12F-49A3-80B9-02F844C41776}" type="pres">
      <dgm:prSet presAssocID="{BCBB71AF-6942-4BBE-82CC-CD59BC69F886}" presName="aSpace2" presStyleCnt="0"/>
      <dgm:spPr/>
    </dgm:pt>
    <dgm:pt modelId="{039BE950-B0A9-42C7-98B6-763142010917}" type="pres">
      <dgm:prSet presAssocID="{8C6D1D4D-DB18-476E-8413-093065D44626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D2D28C-423E-430D-8738-BF0D9E412EF2}" type="pres">
      <dgm:prSet presAssocID="{ECDA4D48-EC4E-4000-951D-6F00ECF38F1D}" presName="aSpace" presStyleCnt="0"/>
      <dgm:spPr/>
    </dgm:pt>
    <dgm:pt modelId="{A49C910F-4F0F-4B29-9AC3-18525B231F94}" type="pres">
      <dgm:prSet presAssocID="{8039785D-AE8C-49EC-B420-1A0225CA81E8}" presName="compNode" presStyleCnt="0"/>
      <dgm:spPr/>
    </dgm:pt>
    <dgm:pt modelId="{56CC0635-0072-4FC0-B899-F053E7CF92A6}" type="pres">
      <dgm:prSet presAssocID="{8039785D-AE8C-49EC-B420-1A0225CA81E8}" presName="aNode" presStyleLbl="bgShp" presStyleIdx="2" presStyleCnt="3"/>
      <dgm:spPr/>
      <dgm:t>
        <a:bodyPr/>
        <a:lstStyle/>
        <a:p>
          <a:endParaRPr lang="hu-HU"/>
        </a:p>
      </dgm:t>
    </dgm:pt>
    <dgm:pt modelId="{33084740-8A9B-42AB-B3D6-A2F8F9BEFFB6}" type="pres">
      <dgm:prSet presAssocID="{8039785D-AE8C-49EC-B420-1A0225CA81E8}" presName="textNode" presStyleLbl="bgShp" presStyleIdx="2" presStyleCnt="3"/>
      <dgm:spPr/>
      <dgm:t>
        <a:bodyPr/>
        <a:lstStyle/>
        <a:p>
          <a:endParaRPr lang="hu-HU"/>
        </a:p>
      </dgm:t>
    </dgm:pt>
    <dgm:pt modelId="{A0EDC325-11BA-4931-9239-8AA97BC82ECB}" type="pres">
      <dgm:prSet presAssocID="{8039785D-AE8C-49EC-B420-1A0225CA81E8}" presName="compChildNode" presStyleCnt="0"/>
      <dgm:spPr/>
    </dgm:pt>
    <dgm:pt modelId="{2DE78BB8-52A7-48B6-B3D3-96FA8EB5E901}" type="pres">
      <dgm:prSet presAssocID="{8039785D-AE8C-49EC-B420-1A0225CA81E8}" presName="theInnerList" presStyleCnt="0"/>
      <dgm:spPr/>
    </dgm:pt>
    <dgm:pt modelId="{07842DBC-AE20-480C-A8C0-0C21ED251877}" type="pres">
      <dgm:prSet presAssocID="{77158488-BB30-4473-A3F4-81B55AE35939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2D9613-DA47-4605-914E-CEBF48C122AA}" type="pres">
      <dgm:prSet presAssocID="{77158488-BB30-4473-A3F4-81B55AE35939}" presName="aSpace2" presStyleCnt="0"/>
      <dgm:spPr/>
    </dgm:pt>
    <dgm:pt modelId="{9F3040E7-B52B-4978-A207-C5FD8B025EE2}" type="pres">
      <dgm:prSet presAssocID="{0A497B2D-B048-46C0-AF76-B65D432154E6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7EFBB0-8C46-41C8-A9DB-81109AED16C9}" srcId="{83B27CF4-D16C-4BC1-95E5-B17E2C05CCFA}" destId="{5D9D85DC-C92F-4FDE-AF84-BC5F08F3B678}" srcOrd="0" destOrd="0" parTransId="{1A526879-38DA-4C14-822C-8A4028BC1F42}" sibTransId="{B2024231-87B5-4904-8F83-72D4AE98A9B8}"/>
    <dgm:cxn modelId="{9857A05F-7611-46EC-9835-06DE810400AD}" srcId="{83B27CF4-D16C-4BC1-95E5-B17E2C05CCFA}" destId="{CE437BB1-C491-4218-8437-E8986693348F}" srcOrd="4" destOrd="0" parTransId="{E912D7E6-D014-4848-BCD9-6ABD50CE7EBA}" sibTransId="{AF697AE7-44D3-4A54-B13B-FA58849B794D}"/>
    <dgm:cxn modelId="{C76775EC-3EF5-4BB6-9131-99FB057A52D1}" type="presOf" srcId="{0A497B2D-B048-46C0-AF76-B65D432154E6}" destId="{9F3040E7-B52B-4978-A207-C5FD8B025EE2}" srcOrd="0" destOrd="0" presId="urn:microsoft.com/office/officeart/2005/8/layout/lProcess2"/>
    <dgm:cxn modelId="{3D682495-1588-4D73-9639-837248152575}" srcId="{ECDA4D48-EC4E-4000-951D-6F00ECF38F1D}" destId="{BCBB71AF-6942-4BBE-82CC-CD59BC69F886}" srcOrd="0" destOrd="0" parTransId="{4CC49426-4CD0-4587-A6E7-BBBDF205931A}" sibTransId="{1AC3F416-304C-4388-98A5-8605A15228C3}"/>
    <dgm:cxn modelId="{9C979A03-D1B8-45DF-8606-1ED1BFA30C54}" srcId="{8039785D-AE8C-49EC-B420-1A0225CA81E8}" destId="{77158488-BB30-4473-A3F4-81B55AE35939}" srcOrd="0" destOrd="0" parTransId="{B83E9269-1E74-4932-82EB-7816D1FADA57}" sibTransId="{F248F727-6707-47E0-9560-D88D76CE398D}"/>
    <dgm:cxn modelId="{45C16F1B-6FED-42B6-B95E-0B9424BD6872}" srcId="{ECDA4D48-EC4E-4000-951D-6F00ECF38F1D}" destId="{8C6D1D4D-DB18-476E-8413-093065D44626}" srcOrd="1" destOrd="0" parTransId="{7F56664A-AA3A-4EF6-8188-C02F03E09A75}" sibTransId="{C5F1C761-6CE6-4F45-A5C2-ECB7E4A9A379}"/>
    <dgm:cxn modelId="{33969B5B-541A-429A-838B-931EB02F942B}" type="presOf" srcId="{AE045B2D-FF7C-42BD-83DA-0A35724386B0}" destId="{9D5215D6-D4A9-4847-80AC-D11852C51047}" srcOrd="0" destOrd="0" presId="urn:microsoft.com/office/officeart/2005/8/layout/lProcess2"/>
    <dgm:cxn modelId="{ED7A23E4-0537-44E9-9EC6-A906EE91297A}" type="presOf" srcId="{BCBB71AF-6942-4BBE-82CC-CD59BC69F886}" destId="{3D107B40-86C3-4F3C-8861-75717E22175D}" srcOrd="0" destOrd="0" presId="urn:microsoft.com/office/officeart/2005/8/layout/lProcess2"/>
    <dgm:cxn modelId="{81572199-CF32-40B2-A2AC-7144801D2A8A}" type="presOf" srcId="{8039785D-AE8C-49EC-B420-1A0225CA81E8}" destId="{56CC0635-0072-4FC0-B899-F053E7CF92A6}" srcOrd="0" destOrd="0" presId="urn:microsoft.com/office/officeart/2005/8/layout/lProcess2"/>
    <dgm:cxn modelId="{2B2CB957-58BD-4C97-B417-EDE162D42894}" type="presOf" srcId="{CE437BB1-C491-4218-8437-E8986693348F}" destId="{5A302D68-6D67-4D41-9E28-C9AD8E830665}" srcOrd="0" destOrd="0" presId="urn:microsoft.com/office/officeart/2005/8/layout/lProcess2"/>
    <dgm:cxn modelId="{5BFB1102-2913-4DF0-9CFB-D8B99A389788}" srcId="{D015CEA3-7BC7-462F-96BD-A415B1C5FB52}" destId="{83B27CF4-D16C-4BC1-95E5-B17E2C05CCFA}" srcOrd="0" destOrd="0" parTransId="{3573C811-7A83-4FE1-97F3-276A6C689E6B}" sibTransId="{60CEDAF8-EF49-4106-BC6E-68544757332F}"/>
    <dgm:cxn modelId="{D1C561FA-0596-4337-A687-04A121A49EBF}" srcId="{83B27CF4-D16C-4BC1-95E5-B17E2C05CCFA}" destId="{AE045B2D-FF7C-42BD-83DA-0A35724386B0}" srcOrd="3" destOrd="0" parTransId="{BA0E2196-1C6F-4D25-908B-4C10B6B7D04B}" sibTransId="{C09E8BE4-C0FC-4662-A985-B466C4F089DF}"/>
    <dgm:cxn modelId="{0DEDF70B-3619-422B-9DAB-C4FB86FD10BE}" type="presOf" srcId="{ECDA4D48-EC4E-4000-951D-6F00ECF38F1D}" destId="{C88B2ACA-BF85-43EF-946F-87C07CC54F74}" srcOrd="0" destOrd="0" presId="urn:microsoft.com/office/officeart/2005/8/layout/lProcess2"/>
    <dgm:cxn modelId="{F6C84B6F-F452-49B4-A0B2-263803C22CDE}" type="presOf" srcId="{8B46FCA3-516E-4524-8E2A-C1B4A8323C8E}" destId="{671153FA-BE1E-492F-8BF0-6186E30AF1B6}" srcOrd="0" destOrd="0" presId="urn:microsoft.com/office/officeart/2005/8/layout/lProcess2"/>
    <dgm:cxn modelId="{AE4D92B9-50FC-4E21-9FDF-FC005033551F}" type="presOf" srcId="{8C6D1D4D-DB18-476E-8413-093065D44626}" destId="{039BE950-B0A9-42C7-98B6-763142010917}" srcOrd="0" destOrd="0" presId="urn:microsoft.com/office/officeart/2005/8/layout/lProcess2"/>
    <dgm:cxn modelId="{3039ABA2-0652-4638-8936-708EF64F6F97}" srcId="{83B27CF4-D16C-4BC1-95E5-B17E2C05CCFA}" destId="{8B46FCA3-516E-4524-8E2A-C1B4A8323C8E}" srcOrd="2" destOrd="0" parTransId="{9DCFE087-CDE9-4971-8680-1E2FBCB6EFDC}" sibTransId="{C8D566B4-B6D3-4F99-B040-7677DC526E6C}"/>
    <dgm:cxn modelId="{69EEA95B-132E-4586-8C3F-76312A2F5928}" type="presOf" srcId="{18E3E3F6-13F0-4FC8-890B-2FDF2144CB2F}" destId="{A7B979EA-3680-42BB-AD42-BAA3C96405BC}" srcOrd="0" destOrd="0" presId="urn:microsoft.com/office/officeart/2005/8/layout/lProcess2"/>
    <dgm:cxn modelId="{BE8A4417-E229-44D1-BD4C-9CB193786B3C}" type="presOf" srcId="{77158488-BB30-4473-A3F4-81B55AE35939}" destId="{07842DBC-AE20-480C-A8C0-0C21ED251877}" srcOrd="0" destOrd="0" presId="urn:microsoft.com/office/officeart/2005/8/layout/lProcess2"/>
    <dgm:cxn modelId="{4C487AFD-9DBD-405C-8022-E17E63A6C64A}" type="presOf" srcId="{83B27CF4-D16C-4BC1-95E5-B17E2C05CCFA}" destId="{CE983E36-44D4-426B-8B98-EFC1A095E771}" srcOrd="1" destOrd="0" presId="urn:microsoft.com/office/officeart/2005/8/layout/lProcess2"/>
    <dgm:cxn modelId="{F72731B1-4CB3-466C-97FA-975D84470319}" srcId="{83B27CF4-D16C-4BC1-95E5-B17E2C05CCFA}" destId="{18E3E3F6-13F0-4FC8-890B-2FDF2144CB2F}" srcOrd="1" destOrd="0" parTransId="{8C5C3763-DFDC-43FB-98B2-F6A0FE670106}" sibTransId="{EDB8F2A1-68B4-4659-A0B4-1A7799C7B7A9}"/>
    <dgm:cxn modelId="{D1CC68A3-8615-4441-A410-CA8C4CA5A43C}" type="presOf" srcId="{8039785D-AE8C-49EC-B420-1A0225CA81E8}" destId="{33084740-8A9B-42AB-B3D6-A2F8F9BEFFB6}" srcOrd="1" destOrd="0" presId="urn:microsoft.com/office/officeart/2005/8/layout/lProcess2"/>
    <dgm:cxn modelId="{174C788C-BBFB-4E01-B6FD-8A55EABEF6F1}" type="presOf" srcId="{D015CEA3-7BC7-462F-96BD-A415B1C5FB52}" destId="{48E71DBB-4258-4542-A238-D9569859A878}" srcOrd="0" destOrd="0" presId="urn:microsoft.com/office/officeart/2005/8/layout/lProcess2"/>
    <dgm:cxn modelId="{A6296319-269B-43F6-9603-E45EE689EAFC}" srcId="{D015CEA3-7BC7-462F-96BD-A415B1C5FB52}" destId="{8039785D-AE8C-49EC-B420-1A0225CA81E8}" srcOrd="2" destOrd="0" parTransId="{DC05B220-ECCE-4E42-9010-1235E1AA7635}" sibTransId="{6E956271-38C2-4EC3-8E92-B3B9BF530BAB}"/>
    <dgm:cxn modelId="{CB140A89-361D-45BC-B8BA-5B5145F9808C}" type="presOf" srcId="{5D9D85DC-C92F-4FDE-AF84-BC5F08F3B678}" destId="{7FFA0C4F-FE57-4414-A3E6-067F9D7B9B3A}" srcOrd="0" destOrd="0" presId="urn:microsoft.com/office/officeart/2005/8/layout/lProcess2"/>
    <dgm:cxn modelId="{F0892B38-DEAA-4C87-83BE-052346693196}" srcId="{8039785D-AE8C-49EC-B420-1A0225CA81E8}" destId="{0A497B2D-B048-46C0-AF76-B65D432154E6}" srcOrd="1" destOrd="0" parTransId="{3838CA8F-829E-4392-A02A-19265BE3EDB9}" sibTransId="{27397398-24E3-4947-9E69-CB6EA7870FB2}"/>
    <dgm:cxn modelId="{835C3B09-2762-4C27-9D36-61D927FA7331}" type="presOf" srcId="{ECDA4D48-EC4E-4000-951D-6F00ECF38F1D}" destId="{77D2C6D8-4774-415D-BCB7-FB9CF15197B3}" srcOrd="1" destOrd="0" presId="urn:microsoft.com/office/officeart/2005/8/layout/lProcess2"/>
    <dgm:cxn modelId="{1370CF10-1135-4FD8-A4E0-98112D454083}" type="presOf" srcId="{83B27CF4-D16C-4BC1-95E5-B17E2C05CCFA}" destId="{235F6FC9-ECC6-4298-B111-2C6F7CB99845}" srcOrd="0" destOrd="0" presId="urn:microsoft.com/office/officeart/2005/8/layout/lProcess2"/>
    <dgm:cxn modelId="{67952005-68B5-4EBA-BDDC-CDE40EC4DF66}" srcId="{D015CEA3-7BC7-462F-96BD-A415B1C5FB52}" destId="{ECDA4D48-EC4E-4000-951D-6F00ECF38F1D}" srcOrd="1" destOrd="0" parTransId="{13C69F88-919C-4B70-85AB-8E2D1656A0DA}" sibTransId="{FB5156FE-142C-4DC3-A16F-5A5705177D30}"/>
    <dgm:cxn modelId="{C3272651-2B89-497F-BA96-D901B07624BA}" type="presParOf" srcId="{48E71DBB-4258-4542-A238-D9569859A878}" destId="{CEDBF840-C7AD-471D-8377-9F2067C75B42}" srcOrd="0" destOrd="0" presId="urn:microsoft.com/office/officeart/2005/8/layout/lProcess2"/>
    <dgm:cxn modelId="{8D8C291B-A902-4F20-A19C-16FE6B910FB6}" type="presParOf" srcId="{CEDBF840-C7AD-471D-8377-9F2067C75B42}" destId="{235F6FC9-ECC6-4298-B111-2C6F7CB99845}" srcOrd="0" destOrd="0" presId="urn:microsoft.com/office/officeart/2005/8/layout/lProcess2"/>
    <dgm:cxn modelId="{E5060B42-756D-4465-9BD0-76623E0A491B}" type="presParOf" srcId="{CEDBF840-C7AD-471D-8377-9F2067C75B42}" destId="{CE983E36-44D4-426B-8B98-EFC1A095E771}" srcOrd="1" destOrd="0" presId="urn:microsoft.com/office/officeart/2005/8/layout/lProcess2"/>
    <dgm:cxn modelId="{4EC0DA45-22FB-4B9F-B3CF-0F7555C7A47B}" type="presParOf" srcId="{CEDBF840-C7AD-471D-8377-9F2067C75B42}" destId="{E4410A8E-EAD4-4474-B2D4-7C289EE11581}" srcOrd="2" destOrd="0" presId="urn:microsoft.com/office/officeart/2005/8/layout/lProcess2"/>
    <dgm:cxn modelId="{2CE6AC8E-BAD4-4867-9D30-BDB4C2D3C321}" type="presParOf" srcId="{E4410A8E-EAD4-4474-B2D4-7C289EE11581}" destId="{7499BDCC-69CB-4524-8A2A-033D9364A331}" srcOrd="0" destOrd="0" presId="urn:microsoft.com/office/officeart/2005/8/layout/lProcess2"/>
    <dgm:cxn modelId="{7442CF7D-0191-4747-B9B2-A752CED8CAFE}" type="presParOf" srcId="{7499BDCC-69CB-4524-8A2A-033D9364A331}" destId="{7FFA0C4F-FE57-4414-A3E6-067F9D7B9B3A}" srcOrd="0" destOrd="0" presId="urn:microsoft.com/office/officeart/2005/8/layout/lProcess2"/>
    <dgm:cxn modelId="{CD1B8BC4-8D27-4E60-89CA-1BF1374BD9B4}" type="presParOf" srcId="{7499BDCC-69CB-4524-8A2A-033D9364A331}" destId="{5A6BD5F6-4956-48F2-AAE1-FB04432CB50A}" srcOrd="1" destOrd="0" presId="urn:microsoft.com/office/officeart/2005/8/layout/lProcess2"/>
    <dgm:cxn modelId="{4EADF1CC-8EB6-40D9-8967-71EE720FD0C8}" type="presParOf" srcId="{7499BDCC-69CB-4524-8A2A-033D9364A331}" destId="{A7B979EA-3680-42BB-AD42-BAA3C96405BC}" srcOrd="2" destOrd="0" presId="urn:microsoft.com/office/officeart/2005/8/layout/lProcess2"/>
    <dgm:cxn modelId="{A66025DA-1862-4D87-B9C7-7C270BBBEEFF}" type="presParOf" srcId="{7499BDCC-69CB-4524-8A2A-033D9364A331}" destId="{19B301E2-9DB3-4430-A2A6-D3AE35BADC1A}" srcOrd="3" destOrd="0" presId="urn:microsoft.com/office/officeart/2005/8/layout/lProcess2"/>
    <dgm:cxn modelId="{BC644D11-7850-45F9-B921-FAD7DD88F0C3}" type="presParOf" srcId="{7499BDCC-69CB-4524-8A2A-033D9364A331}" destId="{671153FA-BE1E-492F-8BF0-6186E30AF1B6}" srcOrd="4" destOrd="0" presId="urn:microsoft.com/office/officeart/2005/8/layout/lProcess2"/>
    <dgm:cxn modelId="{4C45B995-68D3-4EE4-9A4F-41DF16048C03}" type="presParOf" srcId="{7499BDCC-69CB-4524-8A2A-033D9364A331}" destId="{BF4D2D21-CB12-4E7F-B748-31189B0B8971}" srcOrd="5" destOrd="0" presId="urn:microsoft.com/office/officeart/2005/8/layout/lProcess2"/>
    <dgm:cxn modelId="{142E4F9D-2526-4ECB-BEA5-746F13525DBC}" type="presParOf" srcId="{7499BDCC-69CB-4524-8A2A-033D9364A331}" destId="{9D5215D6-D4A9-4847-80AC-D11852C51047}" srcOrd="6" destOrd="0" presId="urn:microsoft.com/office/officeart/2005/8/layout/lProcess2"/>
    <dgm:cxn modelId="{625B60FD-1BD3-4827-BA6D-5DCF7F1C67A4}" type="presParOf" srcId="{7499BDCC-69CB-4524-8A2A-033D9364A331}" destId="{77141096-A9C5-4EF5-9E5D-A6BB2C3F958A}" srcOrd="7" destOrd="0" presId="urn:microsoft.com/office/officeart/2005/8/layout/lProcess2"/>
    <dgm:cxn modelId="{5F96621F-7C94-49F6-8781-585A8E6544F6}" type="presParOf" srcId="{7499BDCC-69CB-4524-8A2A-033D9364A331}" destId="{5A302D68-6D67-4D41-9E28-C9AD8E830665}" srcOrd="8" destOrd="0" presId="urn:microsoft.com/office/officeart/2005/8/layout/lProcess2"/>
    <dgm:cxn modelId="{84561CAF-897B-4E92-B653-4631BB88265D}" type="presParOf" srcId="{48E71DBB-4258-4542-A238-D9569859A878}" destId="{ADFCE972-9D9B-4EEB-97BB-E23ABD2F8DC0}" srcOrd="1" destOrd="0" presId="urn:microsoft.com/office/officeart/2005/8/layout/lProcess2"/>
    <dgm:cxn modelId="{23225ECE-6DE4-4D43-A96B-6AA3D1AACA35}" type="presParOf" srcId="{48E71DBB-4258-4542-A238-D9569859A878}" destId="{1412EA5F-CC7B-4C04-A892-4224A4BB287C}" srcOrd="2" destOrd="0" presId="urn:microsoft.com/office/officeart/2005/8/layout/lProcess2"/>
    <dgm:cxn modelId="{BF9F2C91-2B0B-456E-892C-F05959710B7E}" type="presParOf" srcId="{1412EA5F-CC7B-4C04-A892-4224A4BB287C}" destId="{C88B2ACA-BF85-43EF-946F-87C07CC54F74}" srcOrd="0" destOrd="0" presId="urn:microsoft.com/office/officeart/2005/8/layout/lProcess2"/>
    <dgm:cxn modelId="{538227BC-99DC-41FE-9D66-E05F7079DC6E}" type="presParOf" srcId="{1412EA5F-CC7B-4C04-A892-4224A4BB287C}" destId="{77D2C6D8-4774-415D-BCB7-FB9CF15197B3}" srcOrd="1" destOrd="0" presId="urn:microsoft.com/office/officeart/2005/8/layout/lProcess2"/>
    <dgm:cxn modelId="{2784A301-6A41-4327-906A-70AC3EF9DA61}" type="presParOf" srcId="{1412EA5F-CC7B-4C04-A892-4224A4BB287C}" destId="{59790773-377E-46B7-9D83-9EB3C748CC64}" srcOrd="2" destOrd="0" presId="urn:microsoft.com/office/officeart/2005/8/layout/lProcess2"/>
    <dgm:cxn modelId="{0029B911-2021-471D-AF93-82B7D3E6B109}" type="presParOf" srcId="{59790773-377E-46B7-9D83-9EB3C748CC64}" destId="{42A05719-D6EF-4D9F-A50B-74547BD64E76}" srcOrd="0" destOrd="0" presId="urn:microsoft.com/office/officeart/2005/8/layout/lProcess2"/>
    <dgm:cxn modelId="{E15EF4FC-0DAD-4E1D-AD76-7DEEE5BDD968}" type="presParOf" srcId="{42A05719-D6EF-4D9F-A50B-74547BD64E76}" destId="{3D107B40-86C3-4F3C-8861-75717E22175D}" srcOrd="0" destOrd="0" presId="urn:microsoft.com/office/officeart/2005/8/layout/lProcess2"/>
    <dgm:cxn modelId="{B570D330-163E-4C43-9553-3213945F576A}" type="presParOf" srcId="{42A05719-D6EF-4D9F-A50B-74547BD64E76}" destId="{A86D0B32-D12F-49A3-80B9-02F844C41776}" srcOrd="1" destOrd="0" presId="urn:microsoft.com/office/officeart/2005/8/layout/lProcess2"/>
    <dgm:cxn modelId="{2CDEE3DD-F7EC-4AE0-9CC2-341225DA3335}" type="presParOf" srcId="{42A05719-D6EF-4D9F-A50B-74547BD64E76}" destId="{039BE950-B0A9-42C7-98B6-763142010917}" srcOrd="2" destOrd="0" presId="urn:microsoft.com/office/officeart/2005/8/layout/lProcess2"/>
    <dgm:cxn modelId="{811A40D4-762C-40B4-9EDC-C29DCF7025AD}" type="presParOf" srcId="{48E71DBB-4258-4542-A238-D9569859A878}" destId="{02D2D28C-423E-430D-8738-BF0D9E412EF2}" srcOrd="3" destOrd="0" presId="urn:microsoft.com/office/officeart/2005/8/layout/lProcess2"/>
    <dgm:cxn modelId="{204E7FC9-0EF4-420B-A1CE-D89EC8491F7B}" type="presParOf" srcId="{48E71DBB-4258-4542-A238-D9569859A878}" destId="{A49C910F-4F0F-4B29-9AC3-18525B231F94}" srcOrd="4" destOrd="0" presId="urn:microsoft.com/office/officeart/2005/8/layout/lProcess2"/>
    <dgm:cxn modelId="{0C8E2AEF-0F31-456D-81E0-3E70E9147EF4}" type="presParOf" srcId="{A49C910F-4F0F-4B29-9AC3-18525B231F94}" destId="{56CC0635-0072-4FC0-B899-F053E7CF92A6}" srcOrd="0" destOrd="0" presId="urn:microsoft.com/office/officeart/2005/8/layout/lProcess2"/>
    <dgm:cxn modelId="{D9DF753A-E296-48DC-81F9-D6891869A8CE}" type="presParOf" srcId="{A49C910F-4F0F-4B29-9AC3-18525B231F94}" destId="{33084740-8A9B-42AB-B3D6-A2F8F9BEFFB6}" srcOrd="1" destOrd="0" presId="urn:microsoft.com/office/officeart/2005/8/layout/lProcess2"/>
    <dgm:cxn modelId="{ADAEE740-2204-4539-A12E-96CD889E7333}" type="presParOf" srcId="{A49C910F-4F0F-4B29-9AC3-18525B231F94}" destId="{A0EDC325-11BA-4931-9239-8AA97BC82ECB}" srcOrd="2" destOrd="0" presId="urn:microsoft.com/office/officeart/2005/8/layout/lProcess2"/>
    <dgm:cxn modelId="{4686A3FB-2644-4C84-9300-94BB56B02132}" type="presParOf" srcId="{A0EDC325-11BA-4931-9239-8AA97BC82ECB}" destId="{2DE78BB8-52A7-48B6-B3D3-96FA8EB5E901}" srcOrd="0" destOrd="0" presId="urn:microsoft.com/office/officeart/2005/8/layout/lProcess2"/>
    <dgm:cxn modelId="{E5C4FA56-CD04-4A85-8E8D-E72D3C8DC618}" type="presParOf" srcId="{2DE78BB8-52A7-48B6-B3D3-96FA8EB5E901}" destId="{07842DBC-AE20-480C-A8C0-0C21ED251877}" srcOrd="0" destOrd="0" presId="urn:microsoft.com/office/officeart/2005/8/layout/lProcess2"/>
    <dgm:cxn modelId="{7A5B49EA-629E-4486-B26C-E9868DB90EC6}" type="presParOf" srcId="{2DE78BB8-52A7-48B6-B3D3-96FA8EB5E901}" destId="{1F2D9613-DA47-4605-914E-CEBF48C122AA}" srcOrd="1" destOrd="0" presId="urn:microsoft.com/office/officeart/2005/8/layout/lProcess2"/>
    <dgm:cxn modelId="{179F7E23-54FB-4525-989E-D8E80CBE4684}" type="presParOf" srcId="{2DE78BB8-52A7-48B6-B3D3-96FA8EB5E901}" destId="{9F3040E7-B52B-4978-A207-C5FD8B025EE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CBF92-54C8-4547-BB93-A4CA02CFF7FB}">
      <dsp:nvSpPr>
        <dsp:cNvPr id="0" name=""/>
        <dsp:cNvSpPr/>
      </dsp:nvSpPr>
      <dsp:spPr>
        <a:xfrm rot="10800000">
          <a:off x="1579723" y="1145"/>
          <a:ext cx="4404289" cy="211470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252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/>
            <a:t>Többéves </a:t>
          </a:r>
          <a:r>
            <a:rPr lang="hu-HU" sz="2400" kern="1200" dirty="0" smtClean="0"/>
            <a:t>előkészület </a:t>
          </a:r>
          <a:r>
            <a:rPr lang="hu-HU" sz="2400" kern="1200" dirty="0"/>
            <a:t>– nemzetközi gyakorlatok vizsgálata                 (EU-Hollandia) </a:t>
          </a:r>
        </a:p>
      </dsp:txBody>
      <dsp:txXfrm rot="10800000">
        <a:off x="2108398" y="1145"/>
        <a:ext cx="3875614" cy="2114700"/>
      </dsp:txXfrm>
    </dsp:sp>
    <dsp:sp modelId="{71969BCD-2E5A-4F1F-81C5-2EDADB70B302}">
      <dsp:nvSpPr>
        <dsp:cNvPr id="0" name=""/>
        <dsp:cNvSpPr/>
      </dsp:nvSpPr>
      <dsp:spPr>
        <a:xfrm>
          <a:off x="164227" y="277621"/>
          <a:ext cx="1881491" cy="17863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A8A652-7479-44DB-848B-B264EEE3F859}">
      <dsp:nvSpPr>
        <dsp:cNvPr id="0" name=""/>
        <dsp:cNvSpPr/>
      </dsp:nvSpPr>
      <dsp:spPr>
        <a:xfrm rot="10800000">
          <a:off x="1612173" y="2747099"/>
          <a:ext cx="4404289" cy="211470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252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/>
            <a:t>Folyamatos egyeztetés az önkormányzatokkal és a bankokkal – már a tervezési szakaszban </a:t>
          </a:r>
        </a:p>
      </dsp:txBody>
      <dsp:txXfrm rot="10800000">
        <a:off x="2140848" y="2747099"/>
        <a:ext cx="3875614" cy="2114700"/>
      </dsp:txXfrm>
    </dsp:sp>
    <dsp:sp modelId="{A541C8B9-53AE-44CC-9C61-C04D41C930B9}">
      <dsp:nvSpPr>
        <dsp:cNvPr id="0" name=""/>
        <dsp:cNvSpPr/>
      </dsp:nvSpPr>
      <dsp:spPr>
        <a:xfrm>
          <a:off x="649266" y="2748244"/>
          <a:ext cx="2011291" cy="211470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E66CA-5CA2-471A-9C1F-FD8245FB25BC}">
      <dsp:nvSpPr>
        <dsp:cNvPr id="0" name=""/>
        <dsp:cNvSpPr/>
      </dsp:nvSpPr>
      <dsp:spPr>
        <a:xfrm>
          <a:off x="92750" y="0"/>
          <a:ext cx="5115435" cy="5115435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80CA7-336E-4FB8-811D-2329E46B327D}">
      <dsp:nvSpPr>
        <dsp:cNvPr id="0" name=""/>
        <dsp:cNvSpPr/>
      </dsp:nvSpPr>
      <dsp:spPr>
        <a:xfrm>
          <a:off x="3000823" y="512043"/>
          <a:ext cx="3325032" cy="7273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Pénzügyi, banki szolgáltatások maradnak a bankoknál</a:t>
          </a:r>
        </a:p>
      </dsp:txBody>
      <dsp:txXfrm>
        <a:off x="3036329" y="547549"/>
        <a:ext cx="3254020" cy="656338"/>
      </dsp:txXfrm>
    </dsp:sp>
    <dsp:sp modelId="{FFAF2127-A577-4231-9591-C02EC320AF6A}">
      <dsp:nvSpPr>
        <dsp:cNvPr id="0" name=""/>
        <dsp:cNvSpPr/>
      </dsp:nvSpPr>
      <dsp:spPr>
        <a:xfrm>
          <a:off x="3000823" y="1330312"/>
          <a:ext cx="3325032" cy="7273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Az önkormányzati pénzügyi autonómia és döntési szabadság továbbra is megmarad</a:t>
          </a:r>
        </a:p>
      </dsp:txBody>
      <dsp:txXfrm>
        <a:off x="3036329" y="1365818"/>
        <a:ext cx="3254020" cy="656338"/>
      </dsp:txXfrm>
    </dsp:sp>
    <dsp:sp modelId="{59AEB977-2C19-4343-90B9-91AD84C2B1EE}">
      <dsp:nvSpPr>
        <dsp:cNvPr id="0" name=""/>
        <dsp:cNvSpPr/>
      </dsp:nvSpPr>
      <dsp:spPr>
        <a:xfrm>
          <a:off x="3000823" y="2148582"/>
          <a:ext cx="3325032" cy="7273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Jelentős adminisztratív vagy pénzügyi többletteher ne legyen</a:t>
          </a:r>
        </a:p>
      </dsp:txBody>
      <dsp:txXfrm>
        <a:off x="3036329" y="2184088"/>
        <a:ext cx="3254020" cy="656338"/>
      </dsp:txXfrm>
    </dsp:sp>
    <dsp:sp modelId="{8BF53123-F6F1-47A8-825B-A2CEFFD6108F}">
      <dsp:nvSpPr>
        <dsp:cNvPr id="0" name=""/>
        <dsp:cNvSpPr/>
      </dsp:nvSpPr>
      <dsp:spPr>
        <a:xfrm>
          <a:off x="3000823" y="2966852"/>
          <a:ext cx="3325032" cy="7273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Az Önkormányzati Magyar Államkötvény rugalmasságot és magas hozamot ad</a:t>
          </a:r>
        </a:p>
      </dsp:txBody>
      <dsp:txXfrm>
        <a:off x="3036329" y="3002358"/>
        <a:ext cx="3254020" cy="656338"/>
      </dsp:txXfrm>
    </dsp:sp>
    <dsp:sp modelId="{F0EB6B90-86CF-4B9D-8D75-864A1FB856F1}">
      <dsp:nvSpPr>
        <dsp:cNvPr id="0" name=""/>
        <dsp:cNvSpPr/>
      </dsp:nvSpPr>
      <dsp:spPr>
        <a:xfrm>
          <a:off x="3000823" y="3785122"/>
          <a:ext cx="3325032" cy="7273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A szabályozás fokozatos bevezetése</a:t>
          </a:r>
        </a:p>
      </dsp:txBody>
      <dsp:txXfrm>
        <a:off x="3036329" y="3820628"/>
        <a:ext cx="3254020" cy="656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B59AA-14B3-4605-B129-665A3E2B3F23}">
      <dsp:nvSpPr>
        <dsp:cNvPr id="0" name=""/>
        <dsp:cNvSpPr/>
      </dsp:nvSpPr>
      <dsp:spPr>
        <a:xfrm>
          <a:off x="0" y="302540"/>
          <a:ext cx="6467301" cy="1197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1934" tIns="395732" rIns="5019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Főváros, kerületek, megyei jogú városok és költségvetési szervei  (49 önkormányzat és költségvetési szervei) </a:t>
          </a:r>
        </a:p>
      </dsp:txBody>
      <dsp:txXfrm>
        <a:off x="0" y="302540"/>
        <a:ext cx="6467301" cy="1197000"/>
      </dsp:txXfrm>
    </dsp:sp>
    <dsp:sp modelId="{A3C1B07E-537C-4A26-B3AF-6444EA3AE521}">
      <dsp:nvSpPr>
        <dsp:cNvPr id="0" name=""/>
        <dsp:cNvSpPr/>
      </dsp:nvSpPr>
      <dsp:spPr>
        <a:xfrm>
          <a:off x="323365" y="22100"/>
          <a:ext cx="4527110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114" tIns="0" rIns="1711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2025. október 1-től</a:t>
          </a:r>
        </a:p>
      </dsp:txBody>
      <dsp:txXfrm>
        <a:off x="350745" y="49480"/>
        <a:ext cx="4472350" cy="506120"/>
      </dsp:txXfrm>
    </dsp:sp>
    <dsp:sp modelId="{E968869A-2616-4A14-975A-D96500D8B330}">
      <dsp:nvSpPr>
        <dsp:cNvPr id="0" name=""/>
        <dsp:cNvSpPr/>
      </dsp:nvSpPr>
      <dsp:spPr>
        <a:xfrm>
          <a:off x="0" y="1882581"/>
          <a:ext cx="6467301" cy="1197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1934" tIns="395732" rIns="5019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+ a városok és költségvetési szervei (322 önkormányzat és költségvetési szervei)  </a:t>
          </a:r>
          <a:endParaRPr lang="hu-HU" sz="1600" strike="sngStrike" kern="1200" baseline="0" dirty="0"/>
        </a:p>
      </dsp:txBody>
      <dsp:txXfrm>
        <a:off x="0" y="1882581"/>
        <a:ext cx="6467301" cy="1197000"/>
      </dsp:txXfrm>
    </dsp:sp>
    <dsp:sp modelId="{AB166008-78BE-4A6E-A34E-1F1789A485C4}">
      <dsp:nvSpPr>
        <dsp:cNvPr id="0" name=""/>
        <dsp:cNvSpPr/>
      </dsp:nvSpPr>
      <dsp:spPr>
        <a:xfrm>
          <a:off x="323365" y="1602141"/>
          <a:ext cx="4527110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114" tIns="0" rIns="1711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/>
            <a:t>2027. január 1-től </a:t>
          </a:r>
        </a:p>
      </dsp:txBody>
      <dsp:txXfrm>
        <a:off x="350745" y="1629521"/>
        <a:ext cx="4472350" cy="506120"/>
      </dsp:txXfrm>
    </dsp:sp>
    <dsp:sp modelId="{FCB94729-3FB0-47AF-8A74-7A9844A30065}">
      <dsp:nvSpPr>
        <dsp:cNvPr id="0" name=""/>
        <dsp:cNvSpPr/>
      </dsp:nvSpPr>
      <dsp:spPr>
        <a:xfrm>
          <a:off x="0" y="3462621"/>
          <a:ext cx="6467301" cy="9875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1934" tIns="395732" rIns="5019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 + a községek, tehát a teljes önkormányzati kör</a:t>
          </a:r>
        </a:p>
      </dsp:txBody>
      <dsp:txXfrm>
        <a:off x="0" y="3462621"/>
        <a:ext cx="6467301" cy="987525"/>
      </dsp:txXfrm>
    </dsp:sp>
    <dsp:sp modelId="{66E6BB83-3669-467B-A698-59FF74738905}">
      <dsp:nvSpPr>
        <dsp:cNvPr id="0" name=""/>
        <dsp:cNvSpPr/>
      </dsp:nvSpPr>
      <dsp:spPr>
        <a:xfrm>
          <a:off x="323365" y="3182181"/>
          <a:ext cx="4527110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114" tIns="0" rIns="1711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2028. január 1-től </a:t>
          </a:r>
        </a:p>
      </dsp:txBody>
      <dsp:txXfrm>
        <a:off x="350745" y="3209561"/>
        <a:ext cx="447235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0C3B0-6998-4D67-B8AC-8FFE4EFF3110}">
      <dsp:nvSpPr>
        <dsp:cNvPr id="0" name=""/>
        <dsp:cNvSpPr/>
      </dsp:nvSpPr>
      <dsp:spPr>
        <a:xfrm>
          <a:off x="2567156" y="0"/>
          <a:ext cx="3850734" cy="125783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/>
            <a:t>A limit kiszámítását a Kincstár hajtja végre, határozatban megállapítja</a:t>
          </a:r>
        </a:p>
      </dsp:txBody>
      <dsp:txXfrm>
        <a:off x="2567156" y="157229"/>
        <a:ext cx="3379046" cy="943376"/>
      </dsp:txXfrm>
    </dsp:sp>
    <dsp:sp modelId="{D81BCCD6-DD7B-41D0-A5A2-8F60E0C9F450}">
      <dsp:nvSpPr>
        <dsp:cNvPr id="0" name=""/>
        <dsp:cNvSpPr/>
      </dsp:nvSpPr>
      <dsp:spPr>
        <a:xfrm>
          <a:off x="0" y="0"/>
          <a:ext cx="2567156" cy="12578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/>
            <a:t>Limit megállapítása</a:t>
          </a:r>
        </a:p>
      </dsp:txBody>
      <dsp:txXfrm>
        <a:off x="61402" y="61402"/>
        <a:ext cx="2444352" cy="1135030"/>
      </dsp:txXfrm>
    </dsp:sp>
    <dsp:sp modelId="{6623C9EC-95DB-44BF-9D6B-EEF32DF4F436}">
      <dsp:nvSpPr>
        <dsp:cNvPr id="0" name=""/>
        <dsp:cNvSpPr/>
      </dsp:nvSpPr>
      <dsp:spPr>
        <a:xfrm>
          <a:off x="2567156" y="1383617"/>
          <a:ext cx="3850734" cy="125783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/>
            <a:t>Első alkalommal 2025. július 31-ig (2025. évre) és 2025. október 15-ig (2026. évre)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/>
            <a:t>Ez</a:t>
          </a:r>
          <a:r>
            <a:rPr lang="hu-HU" sz="1400" kern="1200" dirty="0"/>
            <a:t>t követően</a:t>
          </a:r>
          <a:r>
            <a:rPr lang="de-DE" sz="1400" kern="1200" dirty="0"/>
            <a:t> </a:t>
          </a:r>
          <a:r>
            <a:rPr lang="de-DE" sz="1400" kern="1200" dirty="0" err="1"/>
            <a:t>évente</a:t>
          </a:r>
          <a:r>
            <a:rPr lang="hu-HU" sz="1400" kern="1200" dirty="0"/>
            <a:t>,</a:t>
          </a:r>
          <a:r>
            <a:rPr lang="de-DE" sz="1400" kern="1200" dirty="0"/>
            <a:t> </a:t>
          </a:r>
          <a:r>
            <a:rPr lang="de-DE" sz="1400" kern="1200" dirty="0" err="1"/>
            <a:t>október</a:t>
          </a:r>
          <a:r>
            <a:rPr lang="hu-HU" sz="1400" kern="1200" dirty="0"/>
            <a:t> </a:t>
          </a:r>
          <a:r>
            <a:rPr lang="de-DE" sz="1400" kern="1200" dirty="0"/>
            <a:t>15</a:t>
          </a:r>
          <a:r>
            <a:rPr lang="hu-HU" sz="1400" kern="1200" dirty="0"/>
            <a:t>-</a:t>
          </a:r>
          <a:r>
            <a:rPr lang="de-DE" sz="1400" kern="1200" dirty="0" err="1"/>
            <a:t>ig</a:t>
          </a:r>
          <a:endParaRPr lang="hu-HU" sz="1400" kern="1200" dirty="0"/>
        </a:p>
      </dsp:txBody>
      <dsp:txXfrm>
        <a:off x="2567156" y="1540846"/>
        <a:ext cx="3379046" cy="943376"/>
      </dsp:txXfrm>
    </dsp:sp>
    <dsp:sp modelId="{526005FC-4683-4BC6-8561-8D6144109A48}">
      <dsp:nvSpPr>
        <dsp:cNvPr id="0" name=""/>
        <dsp:cNvSpPr/>
      </dsp:nvSpPr>
      <dsp:spPr>
        <a:xfrm>
          <a:off x="0" y="1383617"/>
          <a:ext cx="2567156" cy="12578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/>
            <a:t>Időzítés</a:t>
          </a:r>
        </a:p>
      </dsp:txBody>
      <dsp:txXfrm>
        <a:off x="61402" y="1445019"/>
        <a:ext cx="2444352" cy="1135030"/>
      </dsp:txXfrm>
    </dsp:sp>
    <dsp:sp modelId="{E63E876F-9FFB-4690-B55C-6D47DA33B9E7}">
      <dsp:nvSpPr>
        <dsp:cNvPr id="0" name=""/>
        <dsp:cNvSpPr/>
      </dsp:nvSpPr>
      <dsp:spPr>
        <a:xfrm>
          <a:off x="2567156" y="2767235"/>
          <a:ext cx="3850734" cy="125783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/>
            <a:t>Önkormányzat feladata a bank felé nyilatkozni</a:t>
          </a:r>
          <a:endParaRPr lang="hu-HU" sz="1400" strike="sngStrike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/>
            <a:t>Rugalmasság havi módosítási lehetőség a limitek számlák közötti elosztására</a:t>
          </a:r>
        </a:p>
      </dsp:txBody>
      <dsp:txXfrm>
        <a:off x="2567156" y="2924464"/>
        <a:ext cx="3379046" cy="943376"/>
      </dsp:txXfrm>
    </dsp:sp>
    <dsp:sp modelId="{41223CE1-107A-4902-B003-D2566C91F468}">
      <dsp:nvSpPr>
        <dsp:cNvPr id="0" name=""/>
        <dsp:cNvSpPr/>
      </dsp:nvSpPr>
      <dsp:spPr>
        <a:xfrm>
          <a:off x="0" y="2767235"/>
          <a:ext cx="2567156" cy="12578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/>
            <a:t>Bankszámlák közötti limit el</a:t>
          </a:r>
          <a:r>
            <a:rPr lang="hu-HU" sz="2600" kern="1200" baseline="0" dirty="0"/>
            <a:t>o</a:t>
          </a:r>
          <a:r>
            <a:rPr lang="hu-HU" sz="2600" kern="1200" dirty="0"/>
            <a:t>sztás</a:t>
          </a:r>
        </a:p>
      </dsp:txBody>
      <dsp:txXfrm>
        <a:off x="61402" y="2828637"/>
        <a:ext cx="2444352" cy="1135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1DEA-ABCD-4A7F-B310-7FB66B37555B}">
      <dsp:nvSpPr>
        <dsp:cNvPr id="0" name=""/>
        <dsp:cNvSpPr/>
      </dsp:nvSpPr>
      <dsp:spPr>
        <a:xfrm>
          <a:off x="-5890479" y="-902024"/>
          <a:ext cx="7016984" cy="7016984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CC7A6-182F-4094-80BB-DAB4D88A0BE8}">
      <dsp:nvSpPr>
        <dsp:cNvPr id="0" name=""/>
        <dsp:cNvSpPr/>
      </dsp:nvSpPr>
      <dsp:spPr>
        <a:xfrm>
          <a:off x="365687" y="236980"/>
          <a:ext cx="4794745" cy="473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04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Könnyen hozzáférhető, </a:t>
          </a:r>
          <a:br>
            <a:rPr lang="hu-HU" sz="1500" kern="1200" dirty="0"/>
          </a:br>
          <a:r>
            <a:rPr lang="hu-HU" sz="1500" kern="1200" dirty="0"/>
            <a:t>versenyképes kamatozású állampapír</a:t>
          </a:r>
        </a:p>
      </dsp:txBody>
      <dsp:txXfrm>
        <a:off x="365687" y="236980"/>
        <a:ext cx="4794745" cy="473751"/>
      </dsp:txXfrm>
    </dsp:sp>
    <dsp:sp modelId="{685CC6C2-D1B5-42CB-9ED3-46423D3BD6D7}">
      <dsp:nvSpPr>
        <dsp:cNvPr id="0" name=""/>
        <dsp:cNvSpPr/>
      </dsp:nvSpPr>
      <dsp:spPr>
        <a:xfrm>
          <a:off x="69592" y="177761"/>
          <a:ext cx="592189" cy="59218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DA041-AE7A-4C66-9974-55CEA3B64735}">
      <dsp:nvSpPr>
        <dsp:cNvPr id="0" name=""/>
        <dsp:cNvSpPr/>
      </dsp:nvSpPr>
      <dsp:spPr>
        <a:xfrm>
          <a:off x="794711" y="948024"/>
          <a:ext cx="4365721" cy="473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04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Jegybanki alapkamattal megegyező havi kamatozású (induló kamat: </a:t>
          </a:r>
          <a:r>
            <a:rPr lang="hu-HU" sz="1500" kern="1200" dirty="0" smtClean="0"/>
            <a:t>6,5%)</a:t>
          </a:r>
          <a:endParaRPr lang="hu-HU" sz="1500" kern="1200" dirty="0"/>
        </a:p>
      </dsp:txBody>
      <dsp:txXfrm>
        <a:off x="794711" y="948024"/>
        <a:ext cx="4365721" cy="473751"/>
      </dsp:txXfrm>
    </dsp:sp>
    <dsp:sp modelId="{FFB218D8-85F7-433A-976D-05A21E39BC4F}">
      <dsp:nvSpPr>
        <dsp:cNvPr id="0" name=""/>
        <dsp:cNvSpPr/>
      </dsp:nvSpPr>
      <dsp:spPr>
        <a:xfrm>
          <a:off x="498617" y="888805"/>
          <a:ext cx="592189" cy="59218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6EFFF-780B-411E-86F5-97C02234E8F8}">
      <dsp:nvSpPr>
        <dsp:cNvPr id="0" name=""/>
        <dsp:cNvSpPr/>
      </dsp:nvSpPr>
      <dsp:spPr>
        <a:xfrm>
          <a:off x="1029815" y="1658547"/>
          <a:ext cx="4130618" cy="473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04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/>
            <a:t>3 éves futamidejű, 10.000 Ft alapcímletű dematerializált értékpapír</a:t>
          </a:r>
        </a:p>
      </dsp:txBody>
      <dsp:txXfrm>
        <a:off x="1029815" y="1658547"/>
        <a:ext cx="4130618" cy="473751"/>
      </dsp:txXfrm>
    </dsp:sp>
    <dsp:sp modelId="{317EF454-B6EC-4527-93FD-159F228C2FA4}">
      <dsp:nvSpPr>
        <dsp:cNvPr id="0" name=""/>
        <dsp:cNvSpPr/>
      </dsp:nvSpPr>
      <dsp:spPr>
        <a:xfrm>
          <a:off x="733720" y="1599328"/>
          <a:ext cx="592189" cy="59218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C39C-88E0-46C6-932F-004FEE0AABC3}">
      <dsp:nvSpPr>
        <dsp:cNvPr id="0" name=""/>
        <dsp:cNvSpPr/>
      </dsp:nvSpPr>
      <dsp:spPr>
        <a:xfrm>
          <a:off x="1104881" y="2369591"/>
          <a:ext cx="4055551" cy="473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04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/>
            <a:t>Az értékpapírszámla vezetése díjmentes</a:t>
          </a:r>
        </a:p>
      </dsp:txBody>
      <dsp:txXfrm>
        <a:off x="1104881" y="2369591"/>
        <a:ext cx="4055551" cy="473751"/>
      </dsp:txXfrm>
    </dsp:sp>
    <dsp:sp modelId="{2E1AD012-A08E-40F7-98BC-206C4B69DB90}">
      <dsp:nvSpPr>
        <dsp:cNvPr id="0" name=""/>
        <dsp:cNvSpPr/>
      </dsp:nvSpPr>
      <dsp:spPr>
        <a:xfrm>
          <a:off x="808786" y="2310372"/>
          <a:ext cx="592189" cy="59218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F5084-6903-4944-9F4F-EC1401E1D4C8}">
      <dsp:nvSpPr>
        <dsp:cNvPr id="0" name=""/>
        <dsp:cNvSpPr/>
      </dsp:nvSpPr>
      <dsp:spPr>
        <a:xfrm>
          <a:off x="1029815" y="3080636"/>
          <a:ext cx="4130618" cy="473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04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/>
            <a:t>Az ÖMÁK vásárlása után nem kell pénzügyi tranzakciós illetéket fizetni</a:t>
          </a:r>
        </a:p>
      </dsp:txBody>
      <dsp:txXfrm>
        <a:off x="1029815" y="3080636"/>
        <a:ext cx="4130618" cy="473751"/>
      </dsp:txXfrm>
    </dsp:sp>
    <dsp:sp modelId="{CA152CD0-CB1A-401A-AB17-EF06C22F269A}">
      <dsp:nvSpPr>
        <dsp:cNvPr id="0" name=""/>
        <dsp:cNvSpPr/>
      </dsp:nvSpPr>
      <dsp:spPr>
        <a:xfrm>
          <a:off x="733720" y="3021417"/>
          <a:ext cx="592189" cy="59218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4521F-0A3C-44AD-BD1B-2FED5373721B}">
      <dsp:nvSpPr>
        <dsp:cNvPr id="0" name=""/>
        <dsp:cNvSpPr/>
      </dsp:nvSpPr>
      <dsp:spPr>
        <a:xfrm>
          <a:off x="794711" y="3791159"/>
          <a:ext cx="4365721" cy="473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04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/>
            <a:t>A befektetés könnyen kezelhető a WebKincstáron és a MobilKincstáron keresztül</a:t>
          </a:r>
        </a:p>
      </dsp:txBody>
      <dsp:txXfrm>
        <a:off x="794711" y="3791159"/>
        <a:ext cx="4365721" cy="473751"/>
      </dsp:txXfrm>
    </dsp:sp>
    <dsp:sp modelId="{004B1C67-4838-4271-A039-A3F1AF5C076E}">
      <dsp:nvSpPr>
        <dsp:cNvPr id="0" name=""/>
        <dsp:cNvSpPr/>
      </dsp:nvSpPr>
      <dsp:spPr>
        <a:xfrm>
          <a:off x="498617" y="3731940"/>
          <a:ext cx="592189" cy="59218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7F10E-EB88-445A-9682-E368A6A84EB3}">
      <dsp:nvSpPr>
        <dsp:cNvPr id="0" name=""/>
        <dsp:cNvSpPr/>
      </dsp:nvSpPr>
      <dsp:spPr>
        <a:xfrm>
          <a:off x="365687" y="4502203"/>
          <a:ext cx="4794745" cy="473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04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/>
            <a:t>Visszaváltás esetén az összeg 2 munkanapon belül megérkezik az önkormányzat fizetési számlájára. </a:t>
          </a:r>
        </a:p>
      </dsp:txBody>
      <dsp:txXfrm>
        <a:off x="365687" y="4502203"/>
        <a:ext cx="4794745" cy="473751"/>
      </dsp:txXfrm>
    </dsp:sp>
    <dsp:sp modelId="{CE8303E6-095F-4BC3-BCE0-3A840D39FAD1}">
      <dsp:nvSpPr>
        <dsp:cNvPr id="0" name=""/>
        <dsp:cNvSpPr/>
      </dsp:nvSpPr>
      <dsp:spPr>
        <a:xfrm>
          <a:off x="69592" y="4442984"/>
          <a:ext cx="592189" cy="59218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A504D-5B3D-47FD-85BF-5E024A825B59}">
      <dsp:nvSpPr>
        <dsp:cNvPr id="0" name=""/>
        <dsp:cNvSpPr/>
      </dsp:nvSpPr>
      <dsp:spPr>
        <a:xfrm>
          <a:off x="0" y="0"/>
          <a:ext cx="6443110" cy="231505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AAB18-9CA5-469F-BB7E-B20BEF9DE95F}">
      <dsp:nvSpPr>
        <dsp:cNvPr id="0" name=""/>
        <dsp:cNvSpPr/>
      </dsp:nvSpPr>
      <dsp:spPr>
        <a:xfrm>
          <a:off x="193293" y="308674"/>
          <a:ext cx="1892663" cy="1697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E9481-0B4A-4EF5-9B19-FDFAD4FD0569}">
      <dsp:nvSpPr>
        <dsp:cNvPr id="0" name=""/>
        <dsp:cNvSpPr/>
      </dsp:nvSpPr>
      <dsp:spPr>
        <a:xfrm rot="10800000">
          <a:off x="66844" y="2315056"/>
          <a:ext cx="1892663" cy="282951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További informatikai fejlesztési tervek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- az automatizált működés irányában –bankokkal közösen</a:t>
          </a:r>
        </a:p>
      </dsp:txBody>
      <dsp:txXfrm rot="10800000">
        <a:off x="125050" y="2315056"/>
        <a:ext cx="1776251" cy="2771306"/>
      </dsp:txXfrm>
    </dsp:sp>
    <dsp:sp modelId="{D55E6A24-97B6-42A1-B163-70E7ED9755B9}">
      <dsp:nvSpPr>
        <dsp:cNvPr id="0" name=""/>
        <dsp:cNvSpPr/>
      </dsp:nvSpPr>
      <dsp:spPr>
        <a:xfrm>
          <a:off x="2275223" y="308674"/>
          <a:ext cx="1892663" cy="1697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580F8-84E1-4E9A-BA88-AB57BF38BA14}">
      <dsp:nvSpPr>
        <dsp:cNvPr id="0" name=""/>
        <dsp:cNvSpPr/>
      </dsp:nvSpPr>
      <dsp:spPr>
        <a:xfrm rot="10800000">
          <a:off x="2275223" y="2315056"/>
          <a:ext cx="1892663" cy="282951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Tesztelési lehetőség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PILOT éles  próbaüzem </a:t>
          </a:r>
        </a:p>
      </dsp:txBody>
      <dsp:txXfrm rot="10800000">
        <a:off x="2333429" y="2315056"/>
        <a:ext cx="1776251" cy="2771306"/>
      </dsp:txXfrm>
    </dsp:sp>
    <dsp:sp modelId="{9BA6DE8D-C05E-4066-86C0-BD594AB4F973}">
      <dsp:nvSpPr>
        <dsp:cNvPr id="0" name=""/>
        <dsp:cNvSpPr/>
      </dsp:nvSpPr>
      <dsp:spPr>
        <a:xfrm>
          <a:off x="4357153" y="308674"/>
          <a:ext cx="1892663" cy="1697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CEBD3-974E-44ED-8EF7-D587313F3C34}">
      <dsp:nvSpPr>
        <dsp:cNvPr id="0" name=""/>
        <dsp:cNvSpPr/>
      </dsp:nvSpPr>
      <dsp:spPr>
        <a:xfrm rot="10800000">
          <a:off x="4357153" y="2315056"/>
          <a:ext cx="1892663" cy="282951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Tájékoztatás, ügyféltalálkozók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Több regionális helyszínen</a:t>
          </a:r>
        </a:p>
      </dsp:txBody>
      <dsp:txXfrm rot="10800000">
        <a:off x="4415359" y="2315056"/>
        <a:ext cx="1776251" cy="2771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F6FC9-ECC6-4298-B111-2C6F7CB99845}">
      <dsp:nvSpPr>
        <dsp:cNvPr id="0" name=""/>
        <dsp:cNvSpPr/>
      </dsp:nvSpPr>
      <dsp:spPr>
        <a:xfrm>
          <a:off x="584" y="0"/>
          <a:ext cx="1519670" cy="528689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Szolgáltatás fejlesztés </a:t>
          </a:r>
        </a:p>
      </dsp:txBody>
      <dsp:txXfrm>
        <a:off x="584" y="0"/>
        <a:ext cx="1519670" cy="1586068"/>
      </dsp:txXfrm>
    </dsp:sp>
    <dsp:sp modelId="{7FFA0C4F-FE57-4414-A3E6-067F9D7B9B3A}">
      <dsp:nvSpPr>
        <dsp:cNvPr id="0" name=""/>
        <dsp:cNvSpPr/>
      </dsp:nvSpPr>
      <dsp:spPr>
        <a:xfrm>
          <a:off x="152551" y="1587068"/>
          <a:ext cx="1215736" cy="6116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/>
            <a:t>MobilAPP bevezetése </a:t>
          </a:r>
        </a:p>
      </dsp:txBody>
      <dsp:txXfrm>
        <a:off x="170465" y="1604982"/>
        <a:ext cx="1179908" cy="575791"/>
      </dsp:txXfrm>
    </dsp:sp>
    <dsp:sp modelId="{A7B979EA-3680-42BB-AD42-BAA3C96405BC}">
      <dsp:nvSpPr>
        <dsp:cNvPr id="0" name=""/>
        <dsp:cNvSpPr/>
      </dsp:nvSpPr>
      <dsp:spPr>
        <a:xfrm>
          <a:off x="152551" y="2292783"/>
          <a:ext cx="1215736" cy="6116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EAM (</a:t>
          </a:r>
          <a:r>
            <a:rPr lang="hu-HU" sz="800" kern="1200" dirty="0" err="1"/>
            <a:t>qvik</a:t>
          </a:r>
          <a:r>
            <a:rPr lang="hu-HU" sz="800" kern="1200" dirty="0"/>
            <a:t>) fizetések </a:t>
          </a:r>
          <a:r>
            <a:rPr lang="hu-HU" sz="800" kern="1200" dirty="0" err="1"/>
            <a:t>sub</a:t>
          </a:r>
          <a:r>
            <a:rPr lang="hu-HU" sz="800" kern="1200" dirty="0"/>
            <a:t>-aggregátori szerep</a:t>
          </a:r>
        </a:p>
      </dsp:txBody>
      <dsp:txXfrm>
        <a:off x="170465" y="2310697"/>
        <a:ext cx="1179908" cy="575791"/>
      </dsp:txXfrm>
    </dsp:sp>
    <dsp:sp modelId="{671153FA-BE1E-492F-8BF0-6186E30AF1B6}">
      <dsp:nvSpPr>
        <dsp:cNvPr id="0" name=""/>
        <dsp:cNvSpPr/>
      </dsp:nvSpPr>
      <dsp:spPr>
        <a:xfrm>
          <a:off x="152551" y="2998498"/>
          <a:ext cx="1215736" cy="6116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R2P csoportos (adóbeszedés)</a:t>
          </a:r>
        </a:p>
      </dsp:txBody>
      <dsp:txXfrm>
        <a:off x="170465" y="3016412"/>
        <a:ext cx="1179908" cy="575791"/>
      </dsp:txXfrm>
    </dsp:sp>
    <dsp:sp modelId="{9D5215D6-D4A9-4847-80AC-D11852C51047}">
      <dsp:nvSpPr>
        <dsp:cNvPr id="0" name=""/>
        <dsp:cNvSpPr/>
      </dsp:nvSpPr>
      <dsp:spPr>
        <a:xfrm>
          <a:off x="152551" y="3704214"/>
          <a:ext cx="1215736" cy="6116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Kincstári kártya projekt – további szolgáltatások</a:t>
          </a:r>
        </a:p>
      </dsp:txBody>
      <dsp:txXfrm>
        <a:off x="170465" y="3722128"/>
        <a:ext cx="1179908" cy="575791"/>
      </dsp:txXfrm>
    </dsp:sp>
    <dsp:sp modelId="{5A302D68-6D67-4D41-9E28-C9AD8E830665}">
      <dsp:nvSpPr>
        <dsp:cNvPr id="0" name=""/>
        <dsp:cNvSpPr/>
      </dsp:nvSpPr>
      <dsp:spPr>
        <a:xfrm>
          <a:off x="152551" y="4409929"/>
          <a:ext cx="1215736" cy="6116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DÁP azonosító bevezetés – ÜFE belépés</a:t>
          </a:r>
        </a:p>
      </dsp:txBody>
      <dsp:txXfrm>
        <a:off x="170465" y="4427843"/>
        <a:ext cx="1179908" cy="575791"/>
      </dsp:txXfrm>
    </dsp:sp>
    <dsp:sp modelId="{C88B2ACA-BF85-43EF-946F-87C07CC54F74}">
      <dsp:nvSpPr>
        <dsp:cNvPr id="0" name=""/>
        <dsp:cNvSpPr/>
      </dsp:nvSpPr>
      <dsp:spPr>
        <a:xfrm>
          <a:off x="1634230" y="0"/>
          <a:ext cx="1519670" cy="528689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Biztonság növelése </a:t>
          </a:r>
        </a:p>
      </dsp:txBody>
      <dsp:txXfrm>
        <a:off x="1634230" y="0"/>
        <a:ext cx="1519670" cy="1586068"/>
      </dsp:txXfrm>
    </dsp:sp>
    <dsp:sp modelId="{3D107B40-86C3-4F3C-8861-75717E22175D}">
      <dsp:nvSpPr>
        <dsp:cNvPr id="0" name=""/>
        <dsp:cNvSpPr/>
      </dsp:nvSpPr>
      <dsp:spPr>
        <a:xfrm>
          <a:off x="1786197" y="1587617"/>
          <a:ext cx="1215736" cy="1594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KVR-hez történő csatlakozás </a:t>
          </a:r>
        </a:p>
      </dsp:txBody>
      <dsp:txXfrm>
        <a:off x="1821805" y="1623225"/>
        <a:ext cx="1144520" cy="1522854"/>
      </dsp:txXfrm>
    </dsp:sp>
    <dsp:sp modelId="{039BE950-B0A9-42C7-98B6-763142010917}">
      <dsp:nvSpPr>
        <dsp:cNvPr id="0" name=""/>
        <dsp:cNvSpPr/>
      </dsp:nvSpPr>
      <dsp:spPr>
        <a:xfrm>
          <a:off x="1786197" y="3426929"/>
          <a:ext cx="1215736" cy="1594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Kincstári </a:t>
          </a:r>
          <a:r>
            <a:rPr lang="hu-HU" sz="800" kern="1200" dirty="0" err="1"/>
            <a:t>compliance</a:t>
          </a:r>
          <a:r>
            <a:rPr lang="hu-HU" sz="800" kern="1200" dirty="0"/>
            <a:t> továbbfejlesztése</a:t>
          </a:r>
        </a:p>
      </dsp:txBody>
      <dsp:txXfrm>
        <a:off x="1821805" y="3462537"/>
        <a:ext cx="1144520" cy="1522854"/>
      </dsp:txXfrm>
    </dsp:sp>
    <dsp:sp modelId="{56CC0635-0072-4FC0-B899-F053E7CF92A6}">
      <dsp:nvSpPr>
        <dsp:cNvPr id="0" name=""/>
        <dsp:cNvSpPr/>
      </dsp:nvSpPr>
      <dsp:spPr>
        <a:xfrm>
          <a:off x="3267876" y="0"/>
          <a:ext cx="1519670" cy="528689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Központi infrastrukturális fejlesztések </a:t>
          </a:r>
        </a:p>
      </dsp:txBody>
      <dsp:txXfrm>
        <a:off x="3267876" y="0"/>
        <a:ext cx="1519670" cy="1586068"/>
      </dsp:txXfrm>
    </dsp:sp>
    <dsp:sp modelId="{07842DBC-AE20-480C-A8C0-0C21ED251877}">
      <dsp:nvSpPr>
        <dsp:cNvPr id="0" name=""/>
        <dsp:cNvSpPr/>
      </dsp:nvSpPr>
      <dsp:spPr>
        <a:xfrm>
          <a:off x="3419843" y="1587617"/>
          <a:ext cx="1215736" cy="1594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MNB-GIRO </a:t>
          </a:r>
          <a:r>
            <a:rPr lang="hu-HU" sz="800" kern="1200" dirty="0" err="1"/>
            <a:t>Zrt</a:t>
          </a:r>
          <a:r>
            <a:rPr lang="hu-HU" sz="800" kern="1200" dirty="0"/>
            <a:t>. Platformkonszolidáció –(2027.)</a:t>
          </a:r>
        </a:p>
      </dsp:txBody>
      <dsp:txXfrm>
        <a:off x="3455451" y="1623225"/>
        <a:ext cx="1144520" cy="1522854"/>
      </dsp:txXfrm>
    </dsp:sp>
    <dsp:sp modelId="{9F3040E7-B52B-4978-A207-C5FD8B025EE2}">
      <dsp:nvSpPr>
        <dsp:cNvPr id="0" name=""/>
        <dsp:cNvSpPr/>
      </dsp:nvSpPr>
      <dsp:spPr>
        <a:xfrm>
          <a:off x="3419843" y="3426929"/>
          <a:ext cx="1215736" cy="1594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/>
            <a:t>KVR II. Ütem</a:t>
          </a:r>
        </a:p>
      </dsp:txBody>
      <dsp:txXfrm>
        <a:off x="3455451" y="3462537"/>
        <a:ext cx="1144520" cy="152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FCC0F5E-BA6A-4B00-8731-9D6321785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95C7E9-7AA8-462F-93D2-01EC427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3F-8412-4BBD-A814-0D50B1E561EE}" type="datetimeFigureOut">
              <a:rPr lang="hu-HU" smtClean="0"/>
              <a:pPr/>
              <a:t>2025. 11. 13.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5D3CF-CE4D-4438-9659-303C29563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5F0670-BB29-430F-8E7F-33026BF3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DCA2-F6FE-4092-B428-3C39F433A3F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45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xfrm>
            <a:off x="898949" y="4689515"/>
            <a:ext cx="4944216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580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Montserrat" panose="020B0604020202020204" charset="-18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0F79-5B74-4FDF-972E-2CE599DB020F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72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0F79-5B74-4FDF-972E-2CE599DB020F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777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0F79-5B74-4FDF-972E-2CE599DB020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66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73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7271020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6953" y="3228710"/>
            <a:ext cx="5533117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343684696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0"/>
            <a:ext cx="8363600" cy="2152450"/>
          </a:xfrm>
        </p:spPr>
        <p:txBody>
          <a:bodyPr>
            <a:normAutofit/>
          </a:bodyPr>
          <a:lstStyle>
            <a:lvl1pPr algn="l">
              <a:defRPr sz="27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28181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6710727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654810"/>
            <a:ext cx="8363600" cy="1486103"/>
          </a:xfrm>
        </p:spPr>
        <p:txBody>
          <a:bodyPr>
            <a:normAutofit/>
          </a:bodyPr>
          <a:lstStyle>
            <a:lvl1pPr algn="l">
              <a:defRPr sz="27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908" y="2935021"/>
            <a:ext cx="8364140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10741574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9" y="806058"/>
            <a:ext cx="7126866" cy="46145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447" y="1449388"/>
            <a:ext cx="8363599" cy="4500563"/>
          </a:xfrm>
          <a:prstGeom prst="rect">
            <a:avLst/>
          </a:prstGeom>
        </p:spPr>
        <p:txBody>
          <a:bodyPr numCol="2" spcCol="360000"/>
          <a:lstStyle>
            <a:lvl1pPr marL="270272" marR="0" indent="-270272" algn="l" defTabSz="67270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403622" algn="l"/>
              </a:tabLst>
              <a:defRPr sz="135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539354" indent="-198835" defTabSz="672704">
              <a:buClr>
                <a:schemeClr val="accent1"/>
              </a:buClr>
              <a:buFont typeface="+mj-lt"/>
              <a:buAutoNum type="arabicPeriod"/>
              <a:tabLst>
                <a:tab pos="403622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807244" indent="-214313">
              <a:defRPr/>
            </a:lvl3pPr>
            <a:lvl4pPr marL="1141810" indent="-214313">
              <a:defRPr/>
            </a:lvl4pPr>
            <a:lvl5pPr marL="1479947" indent="-214313">
              <a:tabLst>
                <a:tab pos="1479947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1741744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954" y="1205515"/>
            <a:ext cx="4185047" cy="342900"/>
          </a:xfrm>
        </p:spPr>
        <p:txBody>
          <a:bodyPr numCol="1"/>
          <a:lstStyle>
            <a:lvl1pPr marL="0" indent="0" defTabSz="6858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9933350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7554" y="6557447"/>
            <a:ext cx="769493" cy="18466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906" y="1705060"/>
            <a:ext cx="8358188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954" y="1205515"/>
            <a:ext cx="4185047" cy="342900"/>
          </a:xfrm>
        </p:spPr>
        <p:txBody>
          <a:bodyPr numCol="1"/>
          <a:lstStyle>
            <a:lvl1pPr marL="0" indent="0" defTabSz="6858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535828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906" y="1705059"/>
            <a:ext cx="8364141" cy="4233779"/>
          </a:xfrm>
        </p:spPr>
        <p:txBody>
          <a:bodyPr/>
          <a:lstStyle>
            <a:lvl1pPr marL="257175" indent="-257175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597694" indent="-257175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954" y="1205515"/>
            <a:ext cx="4185047" cy="342900"/>
          </a:xfrm>
        </p:spPr>
        <p:txBody>
          <a:bodyPr numCol="1"/>
          <a:lstStyle>
            <a:lvl1pPr marL="0" indent="0" defTabSz="6858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779000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4759657" y="1449387"/>
            <a:ext cx="3997391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685800">
              <a:lnSpc>
                <a:spcPct val="120000"/>
              </a:lnSpc>
              <a:spcBef>
                <a:spcPts val="900"/>
              </a:spcBef>
              <a:buClrTx/>
              <a:buSzTx/>
              <a:buNone/>
              <a:tabLst/>
              <a:defRPr sz="12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557213" indent="-214313" algn="just" defTabSz="685800">
              <a:lnSpc>
                <a:spcPct val="120000"/>
              </a:lnSpc>
              <a:spcBef>
                <a:spcPts val="900"/>
              </a:spcBef>
              <a:buClrTx/>
              <a:buChar char="▪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9307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2736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16165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6953" y="1449388"/>
            <a:ext cx="4185047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954" y="1205515"/>
            <a:ext cx="4185047" cy="342900"/>
          </a:xfrm>
        </p:spPr>
        <p:txBody>
          <a:bodyPr numCol="1"/>
          <a:lstStyle>
            <a:lvl1pPr marL="0" indent="0" defTabSz="6858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208350" y="3204577"/>
            <a:ext cx="4625423" cy="300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z="1350" smtClean="0"/>
              <a:pPr/>
              <a:t>‹#›</a:t>
            </a:fld>
            <a:endParaRPr lang="hu-HU" sz="1350" dirty="0"/>
          </a:p>
        </p:txBody>
      </p:sp>
    </p:spTree>
    <p:extLst>
      <p:ext uri="{BB962C8B-B14F-4D97-AF65-F5344CB8AC3E}">
        <p14:creationId xmlns:p14="http://schemas.microsoft.com/office/powerpoint/2010/main" val="26434271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393448" y="1862983"/>
            <a:ext cx="8363600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685800">
              <a:lnSpc>
                <a:spcPct val="120000"/>
              </a:lnSpc>
              <a:spcBef>
                <a:spcPts val="900"/>
              </a:spcBef>
              <a:buClrTx/>
              <a:buSzTx/>
              <a:buNone/>
              <a:tabLst/>
              <a:defRPr sz="105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557213" indent="-214313" algn="just" defTabSz="685800">
              <a:lnSpc>
                <a:spcPct val="120000"/>
              </a:lnSpc>
              <a:spcBef>
                <a:spcPts val="900"/>
              </a:spcBef>
              <a:buClrTx/>
              <a:buChar char="▪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9307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2736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16165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954" y="1205515"/>
            <a:ext cx="4185047" cy="342900"/>
          </a:xfrm>
        </p:spPr>
        <p:txBody>
          <a:bodyPr numCol="1"/>
          <a:lstStyle>
            <a:lvl1pPr marL="0" indent="0" algn="l" defTabSz="6858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744608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393448" y="1862983"/>
            <a:ext cx="8363600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685800">
              <a:lnSpc>
                <a:spcPct val="120000"/>
              </a:lnSpc>
              <a:spcBef>
                <a:spcPts val="900"/>
              </a:spcBef>
              <a:buClrTx/>
              <a:buSzTx/>
              <a:buNone/>
              <a:tabLst/>
              <a:defRPr sz="105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557213" indent="-214313" algn="just" defTabSz="685800">
              <a:lnSpc>
                <a:spcPct val="120000"/>
              </a:lnSpc>
              <a:spcBef>
                <a:spcPts val="900"/>
              </a:spcBef>
              <a:buClrTx/>
              <a:buChar char="▪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9307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2736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1616528" indent="-244928" algn="just" defTabSz="685800">
              <a:lnSpc>
                <a:spcPct val="120000"/>
              </a:lnSpc>
              <a:spcBef>
                <a:spcPts val="900"/>
              </a:spcBef>
              <a:buClrTx/>
              <a:buChar char="‒"/>
              <a:tabLst/>
              <a:defRPr sz="12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954" y="1205515"/>
            <a:ext cx="4185047" cy="342900"/>
          </a:xfrm>
        </p:spPr>
        <p:txBody>
          <a:bodyPr numCol="1"/>
          <a:lstStyle>
            <a:lvl1pPr marL="0" indent="0" algn="l" defTabSz="6858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354006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4084055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0"/>
            <a:ext cx="0" cy="0"/>
          </a:xfrm>
        </p:spPr>
        <p:txBody>
          <a:bodyPr anchor="b"/>
          <a:lstStyle>
            <a:lvl1pPr algn="l">
              <a:defRPr>
                <a:solidFill>
                  <a:schemeClr val="accent6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2906" y="1670265"/>
            <a:ext cx="2661047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8500" y="1670265"/>
            <a:ext cx="2667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0047" y="1670265"/>
            <a:ext cx="2667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954" y="1205515"/>
            <a:ext cx="4185047" cy="342900"/>
          </a:xfrm>
        </p:spPr>
        <p:txBody>
          <a:bodyPr numCol="1"/>
          <a:lstStyle>
            <a:lvl1pPr marL="0" indent="0" algn="l" defTabSz="6858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75801" y="5199212"/>
            <a:ext cx="2119559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2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9849" y="5199212"/>
            <a:ext cx="2175873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2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2905" y="5199212"/>
            <a:ext cx="2119559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2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31888539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97414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123129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725132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émaelválasztó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5"/>
            <a:ext cx="8363600" cy="805217"/>
          </a:xfrm>
        </p:spPr>
        <p:txBody>
          <a:bodyPr>
            <a:normAutofit/>
          </a:bodyPr>
          <a:lstStyle>
            <a:lvl1pPr algn="l">
              <a:defRPr sz="2700" baseline="0">
                <a:latin typeface="+mj-lt"/>
              </a:defRPr>
            </a:lvl1pPr>
          </a:lstStyle>
          <a:p>
            <a:r>
              <a:rPr lang="hu-HU" dirty="0"/>
              <a:t>Új arculati elemek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19037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névjegyek</a:t>
            </a:r>
          </a:p>
        </p:txBody>
      </p:sp>
    </p:spTree>
    <p:extLst>
      <p:ext uri="{BB962C8B-B14F-4D97-AF65-F5344CB8AC3E}">
        <p14:creationId xmlns:p14="http://schemas.microsoft.com/office/powerpoint/2010/main" val="25334657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84" y="2130426"/>
            <a:ext cx="583081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968" y="3886200"/>
            <a:ext cx="4801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9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5"/>
            <a:ext cx="8363600" cy="805217"/>
          </a:xfrm>
        </p:spPr>
        <p:txBody>
          <a:bodyPr>
            <a:normAutofit/>
          </a:bodyPr>
          <a:lstStyle>
            <a:lvl1pPr algn="l">
              <a:defRPr sz="27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19037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323565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5"/>
            <a:ext cx="8363600" cy="805217"/>
          </a:xfrm>
        </p:spPr>
        <p:txBody>
          <a:bodyPr>
            <a:normAutofit/>
          </a:bodyPr>
          <a:lstStyle>
            <a:lvl1pPr algn="l">
              <a:defRPr sz="27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19037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6946916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4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33CBABF9-6654-47B0-8090-55396DCE95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916" y="5739628"/>
            <a:ext cx="1843087" cy="7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transition spd="med"/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54" marR="0" indent="-36035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14" marR="0" indent="-280700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298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374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13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537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726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8914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103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18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377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566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754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5943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131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32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50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4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410A93D1-5D44-4E8E-B9B6-E6CD1E396A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9394" y="5739534"/>
            <a:ext cx="1834609" cy="6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4011" r:id="rId2"/>
    <p:sldLayoutId id="2147483938" r:id="rId3"/>
    <p:sldLayoutId id="2147484016" r:id="rId4"/>
    <p:sldLayoutId id="2147484032" r:id="rId5"/>
  </p:sldLayoutIdLst>
  <p:transition spd="med"/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54" marR="0" indent="-36035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14" marR="0" indent="-280700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298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374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13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537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726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8914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103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18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377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566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754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5943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131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32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50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3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33CBABF9-6654-47B0-8090-55396DCE95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0913" y="5718493"/>
            <a:ext cx="1843087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270272" marR="0" indent="-270272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551049" marR="0" indent="-21053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807244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141809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479947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18859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2288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25717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29146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3" y="72018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92654" y="5959771"/>
            <a:ext cx="6051055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endParaRPr lang="hu-HU" sz="1050" dirty="0">
              <a:solidFill>
                <a:schemeClr val="accent2"/>
              </a:solidFill>
            </a:endParaRPr>
          </a:p>
          <a:p>
            <a:pPr hangingPunct="1"/>
            <a:endParaRPr lang="hu-HU" sz="1050" dirty="0">
              <a:solidFill>
                <a:schemeClr val="accent2"/>
              </a:solidFill>
            </a:endParaRP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35E9D47-A3D5-4522-90AA-732873630F14}"/>
              </a:ext>
            </a:extLst>
          </p:cNvPr>
          <p:cNvSpPr txBox="1">
            <a:spLocks/>
          </p:cNvSpPr>
          <p:nvPr userDrawn="1"/>
        </p:nvSpPr>
        <p:spPr>
          <a:xfrm>
            <a:off x="4837872" y="758257"/>
            <a:ext cx="392439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z="1050" smtClean="0">
                <a:solidFill>
                  <a:schemeClr val="accent2"/>
                </a:solidFill>
              </a:rPr>
              <a:pPr algn="r" hangingPunct="1"/>
              <a:t>‹#›</a:t>
            </a:fld>
            <a:endParaRPr lang="hu-HU" sz="1050" dirty="0">
              <a:solidFill>
                <a:schemeClr val="accent2"/>
              </a:solidFill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61EEB194-CBA3-48EE-AFE5-79B06E0C66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7256905" y="58910"/>
            <a:ext cx="2514600" cy="1849856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A7C047FD-E841-4F6A-A70B-FCE8093F01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09392" y="5718494"/>
            <a:ext cx="1834609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270272" marR="0" indent="-270272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551049" marR="0" indent="-21053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807244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141809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479947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18859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2288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25717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29146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5AC06A68-3180-4270-B8FE-AFB42D294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40" y="563075"/>
            <a:ext cx="7444760" cy="51513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075"/>
            <a:ext cx="7444760" cy="51513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CCB1F7-C807-8A6B-0D75-30A47738446C}"/>
              </a:ext>
            </a:extLst>
          </p:cNvPr>
          <p:cNvSpPr txBox="1"/>
          <p:nvPr/>
        </p:nvSpPr>
        <p:spPr>
          <a:xfrm>
            <a:off x="411249" y="563075"/>
            <a:ext cx="8732751" cy="5151334"/>
          </a:xfrm>
          <a:custGeom>
            <a:avLst/>
            <a:gdLst/>
            <a:ahLst/>
            <a:cxnLst/>
            <a:rect l="l" t="t" r="r" b="b"/>
            <a:pathLst>
              <a:path w="11628920" h="6858000">
                <a:moveTo>
                  <a:pt x="10190597" y="3360807"/>
                </a:moveTo>
                <a:lnTo>
                  <a:pt x="10273271" y="3583454"/>
                </a:lnTo>
                <a:lnTo>
                  <a:pt x="10109560" y="3583454"/>
                </a:lnTo>
                <a:close/>
                <a:moveTo>
                  <a:pt x="5751946" y="3360807"/>
                </a:moveTo>
                <a:lnTo>
                  <a:pt x="5670909" y="3583454"/>
                </a:lnTo>
                <a:lnTo>
                  <a:pt x="5834620" y="3583454"/>
                </a:lnTo>
                <a:close/>
                <a:moveTo>
                  <a:pt x="4113646" y="3360807"/>
                </a:moveTo>
                <a:lnTo>
                  <a:pt x="4032609" y="3583454"/>
                </a:lnTo>
                <a:lnTo>
                  <a:pt x="4196320" y="3583454"/>
                </a:lnTo>
                <a:close/>
                <a:moveTo>
                  <a:pt x="2675371" y="3360807"/>
                </a:moveTo>
                <a:lnTo>
                  <a:pt x="2594335" y="3583454"/>
                </a:lnTo>
                <a:lnTo>
                  <a:pt x="2758045" y="3583454"/>
                </a:lnTo>
                <a:close/>
                <a:moveTo>
                  <a:pt x="932296" y="3360807"/>
                </a:moveTo>
                <a:lnTo>
                  <a:pt x="851259" y="3583454"/>
                </a:lnTo>
                <a:lnTo>
                  <a:pt x="1014970" y="3583454"/>
                </a:lnTo>
                <a:close/>
                <a:moveTo>
                  <a:pt x="10686418" y="3322336"/>
                </a:moveTo>
                <a:lnTo>
                  <a:pt x="10780961" y="3322336"/>
                </a:lnTo>
                <a:cubicBezTo>
                  <a:pt x="10830074" y="3322336"/>
                  <a:pt x="10859542" y="3323017"/>
                  <a:pt x="10869365" y="3324382"/>
                </a:cubicBezTo>
                <a:cubicBezTo>
                  <a:pt x="10889010" y="3327656"/>
                  <a:pt x="10904221" y="3335500"/>
                  <a:pt x="10914999" y="3347915"/>
                </a:cubicBezTo>
                <a:cubicBezTo>
                  <a:pt x="10925776" y="3360330"/>
                  <a:pt x="10931164" y="3376633"/>
                  <a:pt x="10931165" y="3396824"/>
                </a:cubicBezTo>
                <a:cubicBezTo>
                  <a:pt x="10931164" y="3414832"/>
                  <a:pt x="10927072" y="3429839"/>
                  <a:pt x="10918887" y="3441844"/>
                </a:cubicBezTo>
                <a:cubicBezTo>
                  <a:pt x="10910700" y="3453850"/>
                  <a:pt x="10899378" y="3462308"/>
                  <a:pt x="10884917" y="3467220"/>
                </a:cubicBezTo>
                <a:cubicBezTo>
                  <a:pt x="10870455" y="3472131"/>
                  <a:pt x="10834167" y="3474587"/>
                  <a:pt x="10776049" y="3474587"/>
                </a:cubicBezTo>
                <a:lnTo>
                  <a:pt x="10686418" y="3474587"/>
                </a:lnTo>
                <a:close/>
                <a:moveTo>
                  <a:pt x="3171192" y="3322336"/>
                </a:moveTo>
                <a:lnTo>
                  <a:pt x="3171192" y="3474587"/>
                </a:lnTo>
                <a:lnTo>
                  <a:pt x="3260824" y="3474587"/>
                </a:lnTo>
                <a:cubicBezTo>
                  <a:pt x="3318942" y="3474587"/>
                  <a:pt x="3355231" y="3472131"/>
                  <a:pt x="3369692" y="3467220"/>
                </a:cubicBezTo>
                <a:cubicBezTo>
                  <a:pt x="3384153" y="3462308"/>
                  <a:pt x="3395477" y="3453850"/>
                  <a:pt x="3403662" y="3441844"/>
                </a:cubicBezTo>
                <a:cubicBezTo>
                  <a:pt x="3411848" y="3429839"/>
                  <a:pt x="3415941" y="3414832"/>
                  <a:pt x="3415941" y="3396824"/>
                </a:cubicBezTo>
                <a:cubicBezTo>
                  <a:pt x="3415941" y="3376633"/>
                  <a:pt x="3410552" y="3360330"/>
                  <a:pt x="3399774" y="3347915"/>
                </a:cubicBezTo>
                <a:cubicBezTo>
                  <a:pt x="3388996" y="3335500"/>
                  <a:pt x="3373785" y="3327656"/>
                  <a:pt x="3354139" y="3324382"/>
                </a:cubicBezTo>
                <a:cubicBezTo>
                  <a:pt x="3344317" y="3323017"/>
                  <a:pt x="3314849" y="3322336"/>
                  <a:pt x="3265735" y="3322336"/>
                </a:cubicBezTo>
                <a:close/>
                <a:moveTo>
                  <a:pt x="5005536" y="3225746"/>
                </a:moveTo>
                <a:lnTo>
                  <a:pt x="5126682" y="3225746"/>
                </a:lnTo>
                <a:lnTo>
                  <a:pt x="5126682" y="3719744"/>
                </a:lnTo>
                <a:lnTo>
                  <a:pt x="5427910" y="3719744"/>
                </a:lnTo>
                <a:lnTo>
                  <a:pt x="5427910" y="3820835"/>
                </a:lnTo>
                <a:lnTo>
                  <a:pt x="5005536" y="3820835"/>
                </a:lnTo>
                <a:close/>
                <a:moveTo>
                  <a:pt x="4491186" y="3225746"/>
                </a:moveTo>
                <a:lnTo>
                  <a:pt x="4612333" y="3225746"/>
                </a:lnTo>
                <a:lnTo>
                  <a:pt x="4612333" y="3719744"/>
                </a:lnTo>
                <a:lnTo>
                  <a:pt x="4913560" y="3719744"/>
                </a:lnTo>
                <a:lnTo>
                  <a:pt x="4913560" y="3820835"/>
                </a:lnTo>
                <a:lnTo>
                  <a:pt x="4491186" y="3820835"/>
                </a:lnTo>
                <a:close/>
                <a:moveTo>
                  <a:pt x="10565272" y="3220835"/>
                </a:moveTo>
                <a:lnTo>
                  <a:pt x="10565272" y="3820835"/>
                </a:lnTo>
                <a:lnTo>
                  <a:pt x="10686418" y="3820835"/>
                </a:lnTo>
                <a:lnTo>
                  <a:pt x="10686418" y="3570357"/>
                </a:lnTo>
                <a:lnTo>
                  <a:pt x="10710974" y="3570357"/>
                </a:lnTo>
                <a:cubicBezTo>
                  <a:pt x="10738805" y="3570357"/>
                  <a:pt x="10759132" y="3572608"/>
                  <a:pt x="10771957" y="3577111"/>
                </a:cubicBezTo>
                <a:cubicBezTo>
                  <a:pt x="10784780" y="3581613"/>
                  <a:pt x="10796921" y="3589935"/>
                  <a:pt x="10808382" y="3602076"/>
                </a:cubicBezTo>
                <a:cubicBezTo>
                  <a:pt x="10819841" y="3614218"/>
                  <a:pt x="10841123" y="3643618"/>
                  <a:pt x="10872230" y="3690276"/>
                </a:cubicBezTo>
                <a:lnTo>
                  <a:pt x="10959815" y="3820835"/>
                </a:lnTo>
                <a:lnTo>
                  <a:pt x="11104699" y="3820835"/>
                </a:lnTo>
                <a:lnTo>
                  <a:pt x="11031438" y="3703782"/>
                </a:lnTo>
                <a:cubicBezTo>
                  <a:pt x="11002516" y="3657124"/>
                  <a:pt x="10979528" y="3624655"/>
                  <a:pt x="10962475" y="3606374"/>
                </a:cubicBezTo>
                <a:cubicBezTo>
                  <a:pt x="10945422" y="3588093"/>
                  <a:pt x="10923798" y="3571312"/>
                  <a:pt x="10897605" y="3556033"/>
                </a:cubicBezTo>
                <a:cubicBezTo>
                  <a:pt x="10950264" y="3548393"/>
                  <a:pt x="10989828" y="3529907"/>
                  <a:pt x="11016295" y="3500576"/>
                </a:cubicBezTo>
                <a:cubicBezTo>
                  <a:pt x="11042761" y="3471244"/>
                  <a:pt x="11055995" y="3434068"/>
                  <a:pt x="11055995" y="3389048"/>
                </a:cubicBezTo>
                <a:cubicBezTo>
                  <a:pt x="11055995" y="3353577"/>
                  <a:pt x="11047263" y="3322062"/>
                  <a:pt x="11029801" y="3294505"/>
                </a:cubicBezTo>
                <a:cubicBezTo>
                  <a:pt x="11012338" y="3266946"/>
                  <a:pt x="10989077" y="3247779"/>
                  <a:pt x="10960020" y="3237001"/>
                </a:cubicBezTo>
                <a:cubicBezTo>
                  <a:pt x="10930960" y="3226223"/>
                  <a:pt x="10884371" y="3220835"/>
                  <a:pt x="10820251" y="3220835"/>
                </a:cubicBezTo>
                <a:close/>
                <a:moveTo>
                  <a:pt x="10127977" y="3220835"/>
                </a:moveTo>
                <a:lnTo>
                  <a:pt x="9894280" y="3820835"/>
                </a:lnTo>
                <a:lnTo>
                  <a:pt x="10022793" y="3820835"/>
                </a:lnTo>
                <a:lnTo>
                  <a:pt x="10072316" y="3684546"/>
                </a:lnTo>
                <a:lnTo>
                  <a:pt x="10312152" y="3684546"/>
                </a:lnTo>
                <a:lnTo>
                  <a:pt x="10364540" y="3820835"/>
                </a:lnTo>
                <a:lnTo>
                  <a:pt x="10496327" y="3820835"/>
                </a:lnTo>
                <a:lnTo>
                  <a:pt x="10256081" y="3220835"/>
                </a:lnTo>
                <a:close/>
                <a:moveTo>
                  <a:pt x="9397938" y="3220835"/>
                </a:moveTo>
                <a:lnTo>
                  <a:pt x="9397938" y="3322336"/>
                </a:lnTo>
                <a:lnTo>
                  <a:pt x="9575974" y="3322336"/>
                </a:lnTo>
                <a:lnTo>
                  <a:pt x="9575974" y="3820835"/>
                </a:lnTo>
                <a:lnTo>
                  <a:pt x="9697120" y="3820835"/>
                </a:lnTo>
                <a:lnTo>
                  <a:pt x="9697120" y="3322336"/>
                </a:lnTo>
                <a:lnTo>
                  <a:pt x="9874746" y="3322336"/>
                </a:lnTo>
                <a:lnTo>
                  <a:pt x="9874746" y="3220835"/>
                </a:lnTo>
                <a:close/>
                <a:moveTo>
                  <a:pt x="7660964" y="3220835"/>
                </a:moveTo>
                <a:lnTo>
                  <a:pt x="7660964" y="3820835"/>
                </a:lnTo>
                <a:lnTo>
                  <a:pt x="7773515" y="3820835"/>
                </a:lnTo>
                <a:lnTo>
                  <a:pt x="7773515" y="3429566"/>
                </a:lnTo>
                <a:lnTo>
                  <a:pt x="8015398" y="3820835"/>
                </a:lnTo>
                <a:lnTo>
                  <a:pt x="8136954" y="3820835"/>
                </a:lnTo>
                <a:lnTo>
                  <a:pt x="8136954" y="3220835"/>
                </a:lnTo>
                <a:lnTo>
                  <a:pt x="8024402" y="3220835"/>
                </a:lnTo>
                <a:lnTo>
                  <a:pt x="8024402" y="3621517"/>
                </a:lnTo>
                <a:lnTo>
                  <a:pt x="7778836" y="3220835"/>
                </a:lnTo>
                <a:close/>
                <a:moveTo>
                  <a:pt x="7427453" y="3220835"/>
                </a:moveTo>
                <a:lnTo>
                  <a:pt x="7427453" y="3820835"/>
                </a:lnTo>
                <a:lnTo>
                  <a:pt x="7548600" y="3820835"/>
                </a:lnTo>
                <a:lnTo>
                  <a:pt x="7548600" y="3220835"/>
                </a:lnTo>
                <a:close/>
                <a:moveTo>
                  <a:pt x="6823173" y="3220835"/>
                </a:moveTo>
                <a:lnTo>
                  <a:pt x="6823173" y="3820835"/>
                </a:lnTo>
                <a:lnTo>
                  <a:pt x="6944320" y="3820835"/>
                </a:lnTo>
                <a:lnTo>
                  <a:pt x="6944320" y="3639525"/>
                </a:lnTo>
                <a:lnTo>
                  <a:pt x="7042546" y="3539252"/>
                </a:lnTo>
                <a:lnTo>
                  <a:pt x="7207485" y="3820835"/>
                </a:lnTo>
                <a:lnTo>
                  <a:pt x="7364238" y="3820835"/>
                </a:lnTo>
                <a:lnTo>
                  <a:pt x="7126039" y="3454532"/>
                </a:lnTo>
                <a:lnTo>
                  <a:pt x="7351960" y="3220835"/>
                </a:lnTo>
                <a:lnTo>
                  <a:pt x="7189067" y="3220835"/>
                </a:lnTo>
                <a:lnTo>
                  <a:pt x="6944320" y="3487274"/>
                </a:lnTo>
                <a:lnTo>
                  <a:pt x="6944320" y="3220835"/>
                </a:lnTo>
                <a:close/>
                <a:moveTo>
                  <a:pt x="6124575" y="3220835"/>
                </a:moveTo>
                <a:lnTo>
                  <a:pt x="6305885" y="3220835"/>
                </a:lnTo>
                <a:lnTo>
                  <a:pt x="6414752" y="3630112"/>
                </a:lnTo>
                <a:lnTo>
                  <a:pt x="6522392" y="3220835"/>
                </a:lnTo>
                <a:lnTo>
                  <a:pt x="6592725" y="3220835"/>
                </a:lnTo>
                <a:lnTo>
                  <a:pt x="6625120" y="3340100"/>
                </a:lnTo>
                <a:cubicBezTo>
                  <a:pt x="6649991" y="3420269"/>
                  <a:pt x="6668611" y="3499644"/>
                  <a:pt x="6681665" y="3578293"/>
                </a:cubicBezTo>
                <a:lnTo>
                  <a:pt x="6704112" y="3805003"/>
                </a:lnTo>
                <a:lnTo>
                  <a:pt x="6704112" y="3820835"/>
                </a:lnTo>
                <a:lnTo>
                  <a:pt x="6591560" y="3820835"/>
                </a:lnTo>
                <a:lnTo>
                  <a:pt x="6591560" y="3348529"/>
                </a:lnTo>
                <a:lnTo>
                  <a:pt x="6472461" y="3820835"/>
                </a:lnTo>
                <a:lnTo>
                  <a:pt x="6355817" y="3820835"/>
                </a:lnTo>
                <a:lnTo>
                  <a:pt x="6237126" y="3348529"/>
                </a:lnTo>
                <a:lnTo>
                  <a:pt x="6237126" y="3820835"/>
                </a:lnTo>
                <a:lnTo>
                  <a:pt x="6124575" y="3820835"/>
                </a:lnTo>
                <a:close/>
                <a:moveTo>
                  <a:pt x="5689327" y="3220835"/>
                </a:moveTo>
                <a:lnTo>
                  <a:pt x="5817431" y="3220835"/>
                </a:lnTo>
                <a:lnTo>
                  <a:pt x="6057677" y="3820835"/>
                </a:lnTo>
                <a:lnTo>
                  <a:pt x="5925889" y="3820835"/>
                </a:lnTo>
                <a:lnTo>
                  <a:pt x="5873502" y="3684546"/>
                </a:lnTo>
                <a:lnTo>
                  <a:pt x="5633665" y="3684546"/>
                </a:lnTo>
                <a:lnTo>
                  <a:pt x="5584143" y="3820835"/>
                </a:lnTo>
                <a:lnTo>
                  <a:pt x="5455630" y="3820835"/>
                </a:lnTo>
                <a:close/>
                <a:moveTo>
                  <a:pt x="4051027" y="3220835"/>
                </a:moveTo>
                <a:lnTo>
                  <a:pt x="4179130" y="3220835"/>
                </a:lnTo>
                <a:lnTo>
                  <a:pt x="4419377" y="3820835"/>
                </a:lnTo>
                <a:lnTo>
                  <a:pt x="4287589" y="3820835"/>
                </a:lnTo>
                <a:lnTo>
                  <a:pt x="4235201" y="3684546"/>
                </a:lnTo>
                <a:lnTo>
                  <a:pt x="3995365" y="3684546"/>
                </a:lnTo>
                <a:lnTo>
                  <a:pt x="3945843" y="3820835"/>
                </a:lnTo>
                <a:lnTo>
                  <a:pt x="3817329" y="3820835"/>
                </a:lnTo>
                <a:close/>
                <a:moveTo>
                  <a:pt x="3050046" y="3220835"/>
                </a:moveTo>
                <a:lnTo>
                  <a:pt x="3305026" y="3220835"/>
                </a:lnTo>
                <a:cubicBezTo>
                  <a:pt x="3369146" y="3220835"/>
                  <a:pt x="3415736" y="3226223"/>
                  <a:pt x="3444795" y="3237001"/>
                </a:cubicBezTo>
                <a:cubicBezTo>
                  <a:pt x="3473853" y="3247779"/>
                  <a:pt x="3497114" y="3266946"/>
                  <a:pt x="3514576" y="3294505"/>
                </a:cubicBezTo>
                <a:cubicBezTo>
                  <a:pt x="3532039" y="3322062"/>
                  <a:pt x="3540770" y="3353577"/>
                  <a:pt x="3540770" y="3389048"/>
                </a:cubicBezTo>
                <a:cubicBezTo>
                  <a:pt x="3540770" y="3434068"/>
                  <a:pt x="3527537" y="3471244"/>
                  <a:pt x="3501070" y="3500576"/>
                </a:cubicBezTo>
                <a:cubicBezTo>
                  <a:pt x="3474604" y="3529907"/>
                  <a:pt x="3435040" y="3548393"/>
                  <a:pt x="3382380" y="3556033"/>
                </a:cubicBezTo>
                <a:cubicBezTo>
                  <a:pt x="3408574" y="3571312"/>
                  <a:pt x="3430197" y="3588093"/>
                  <a:pt x="3447250" y="3606374"/>
                </a:cubicBezTo>
                <a:cubicBezTo>
                  <a:pt x="3464303" y="3624655"/>
                  <a:pt x="3487291" y="3657124"/>
                  <a:pt x="3516214" y="3703782"/>
                </a:cubicBezTo>
                <a:lnTo>
                  <a:pt x="3589474" y="3820835"/>
                </a:lnTo>
                <a:lnTo>
                  <a:pt x="3444590" y="3820835"/>
                </a:lnTo>
                <a:lnTo>
                  <a:pt x="3357004" y="3690276"/>
                </a:lnTo>
                <a:cubicBezTo>
                  <a:pt x="3325899" y="3643618"/>
                  <a:pt x="3304617" y="3614218"/>
                  <a:pt x="3293157" y="3602076"/>
                </a:cubicBezTo>
                <a:cubicBezTo>
                  <a:pt x="3281697" y="3589935"/>
                  <a:pt x="3269555" y="3581613"/>
                  <a:pt x="3256731" y="3577111"/>
                </a:cubicBezTo>
                <a:cubicBezTo>
                  <a:pt x="3243907" y="3572608"/>
                  <a:pt x="3223580" y="3570357"/>
                  <a:pt x="3195749" y="3570357"/>
                </a:cubicBezTo>
                <a:lnTo>
                  <a:pt x="3171192" y="3570357"/>
                </a:lnTo>
                <a:lnTo>
                  <a:pt x="3171192" y="3820835"/>
                </a:lnTo>
                <a:lnTo>
                  <a:pt x="3050046" y="3820835"/>
                </a:lnTo>
                <a:close/>
                <a:moveTo>
                  <a:pt x="2612752" y="3220835"/>
                </a:moveTo>
                <a:lnTo>
                  <a:pt x="2740856" y="3220835"/>
                </a:lnTo>
                <a:lnTo>
                  <a:pt x="2981102" y="3820835"/>
                </a:lnTo>
                <a:lnTo>
                  <a:pt x="2849314" y="3820835"/>
                </a:lnTo>
                <a:lnTo>
                  <a:pt x="2796927" y="3684546"/>
                </a:lnTo>
                <a:lnTo>
                  <a:pt x="2557090" y="3684546"/>
                </a:lnTo>
                <a:lnTo>
                  <a:pt x="2507568" y="3820835"/>
                </a:lnTo>
                <a:lnTo>
                  <a:pt x="2379054" y="3820835"/>
                </a:lnTo>
                <a:close/>
                <a:moveTo>
                  <a:pt x="1892052" y="3220835"/>
                </a:moveTo>
                <a:lnTo>
                  <a:pt x="2034071" y="3220835"/>
                </a:lnTo>
                <a:lnTo>
                  <a:pt x="2175272" y="3458215"/>
                </a:lnTo>
                <a:lnTo>
                  <a:pt x="2313608" y="3220835"/>
                </a:lnTo>
                <a:lnTo>
                  <a:pt x="2453171" y="3220835"/>
                </a:lnTo>
                <a:lnTo>
                  <a:pt x="2232570" y="3569130"/>
                </a:lnTo>
                <a:lnTo>
                  <a:pt x="2232570" y="3820835"/>
                </a:lnTo>
                <a:lnTo>
                  <a:pt x="2111834" y="3820835"/>
                </a:lnTo>
                <a:lnTo>
                  <a:pt x="2111834" y="3568311"/>
                </a:lnTo>
                <a:close/>
                <a:moveTo>
                  <a:pt x="869677" y="3220835"/>
                </a:moveTo>
                <a:lnTo>
                  <a:pt x="997781" y="3220835"/>
                </a:lnTo>
                <a:lnTo>
                  <a:pt x="1238026" y="3820835"/>
                </a:lnTo>
                <a:lnTo>
                  <a:pt x="1106239" y="3820835"/>
                </a:lnTo>
                <a:lnTo>
                  <a:pt x="1053852" y="3684546"/>
                </a:lnTo>
                <a:lnTo>
                  <a:pt x="814015" y="3684546"/>
                </a:lnTo>
                <a:lnTo>
                  <a:pt x="764493" y="3820835"/>
                </a:lnTo>
                <a:lnTo>
                  <a:pt x="635979" y="3820835"/>
                </a:lnTo>
                <a:close/>
                <a:moveTo>
                  <a:pt x="0" y="3220835"/>
                </a:moveTo>
                <a:lnTo>
                  <a:pt x="181310" y="3220835"/>
                </a:lnTo>
                <a:lnTo>
                  <a:pt x="290177" y="3630112"/>
                </a:lnTo>
                <a:lnTo>
                  <a:pt x="397817" y="3220835"/>
                </a:lnTo>
                <a:lnTo>
                  <a:pt x="579536" y="3220835"/>
                </a:lnTo>
                <a:lnTo>
                  <a:pt x="579536" y="3820835"/>
                </a:lnTo>
                <a:lnTo>
                  <a:pt x="466985" y="3820835"/>
                </a:lnTo>
                <a:lnTo>
                  <a:pt x="466985" y="3348529"/>
                </a:lnTo>
                <a:lnTo>
                  <a:pt x="347885" y="3820835"/>
                </a:lnTo>
                <a:lnTo>
                  <a:pt x="231241" y="3820835"/>
                </a:lnTo>
                <a:lnTo>
                  <a:pt x="112551" y="3348529"/>
                </a:lnTo>
                <a:lnTo>
                  <a:pt x="112551" y="3820835"/>
                </a:lnTo>
                <a:lnTo>
                  <a:pt x="0" y="3820835"/>
                </a:lnTo>
                <a:close/>
                <a:moveTo>
                  <a:pt x="9088896" y="3210603"/>
                </a:moveTo>
                <a:cubicBezTo>
                  <a:pt x="9042784" y="3210603"/>
                  <a:pt x="9003425" y="3217560"/>
                  <a:pt x="8970819" y="3231476"/>
                </a:cubicBezTo>
                <a:cubicBezTo>
                  <a:pt x="8938213" y="3245391"/>
                  <a:pt x="8913247" y="3265650"/>
                  <a:pt x="8895922" y="3292254"/>
                </a:cubicBezTo>
                <a:cubicBezTo>
                  <a:pt x="8878595" y="3318856"/>
                  <a:pt x="8869933" y="3347438"/>
                  <a:pt x="8869933" y="3377997"/>
                </a:cubicBezTo>
                <a:cubicBezTo>
                  <a:pt x="8869933" y="3425473"/>
                  <a:pt x="8888350" y="3465719"/>
                  <a:pt x="8925185" y="3498734"/>
                </a:cubicBezTo>
                <a:cubicBezTo>
                  <a:pt x="8951379" y="3522199"/>
                  <a:pt x="8996945" y="3541981"/>
                  <a:pt x="9061884" y="3558079"/>
                </a:cubicBezTo>
                <a:cubicBezTo>
                  <a:pt x="9112361" y="3570630"/>
                  <a:pt x="9144694" y="3579362"/>
                  <a:pt x="9158882" y="3584273"/>
                </a:cubicBezTo>
                <a:cubicBezTo>
                  <a:pt x="9179619" y="3591640"/>
                  <a:pt x="9194148" y="3600303"/>
                  <a:pt x="9202470" y="3610262"/>
                </a:cubicBezTo>
                <a:cubicBezTo>
                  <a:pt x="9210792" y="3620221"/>
                  <a:pt x="9214953" y="3632295"/>
                  <a:pt x="9214953" y="3646483"/>
                </a:cubicBezTo>
                <a:cubicBezTo>
                  <a:pt x="9214953" y="3668584"/>
                  <a:pt x="9205062" y="3687888"/>
                  <a:pt x="9185281" y="3704396"/>
                </a:cubicBezTo>
                <a:cubicBezTo>
                  <a:pt x="9165499" y="3720903"/>
                  <a:pt x="9136099" y="3729157"/>
                  <a:pt x="9097081" y="3729157"/>
                </a:cubicBezTo>
                <a:cubicBezTo>
                  <a:pt x="9060247" y="3729157"/>
                  <a:pt x="9030983" y="3719880"/>
                  <a:pt x="9009292" y="3701326"/>
                </a:cubicBezTo>
                <a:cubicBezTo>
                  <a:pt x="8987600" y="3682772"/>
                  <a:pt x="8973207" y="3653714"/>
                  <a:pt x="8966113" y="3614150"/>
                </a:cubicBezTo>
                <a:lnTo>
                  <a:pt x="8848241" y="3625610"/>
                </a:lnTo>
                <a:cubicBezTo>
                  <a:pt x="8856153" y="3692731"/>
                  <a:pt x="8880437" y="3743823"/>
                  <a:pt x="8921092" y="3778884"/>
                </a:cubicBezTo>
                <a:cubicBezTo>
                  <a:pt x="8961747" y="3813946"/>
                  <a:pt x="9020001" y="3831476"/>
                  <a:pt x="9095854" y="3831476"/>
                </a:cubicBezTo>
                <a:cubicBezTo>
                  <a:pt x="9147968" y="3831476"/>
                  <a:pt x="9191488" y="3824178"/>
                  <a:pt x="9226413" y="3809580"/>
                </a:cubicBezTo>
                <a:cubicBezTo>
                  <a:pt x="9261338" y="3794982"/>
                  <a:pt x="9288350" y="3772677"/>
                  <a:pt x="9307450" y="3742663"/>
                </a:cubicBezTo>
                <a:cubicBezTo>
                  <a:pt x="9326549" y="3712649"/>
                  <a:pt x="9336099" y="3680453"/>
                  <a:pt x="9336099" y="3646074"/>
                </a:cubicBezTo>
                <a:cubicBezTo>
                  <a:pt x="9336099" y="3608147"/>
                  <a:pt x="9328119" y="3576292"/>
                  <a:pt x="9312157" y="3550507"/>
                </a:cubicBezTo>
                <a:cubicBezTo>
                  <a:pt x="9296195" y="3524723"/>
                  <a:pt x="9274094" y="3504396"/>
                  <a:pt x="9245854" y="3489525"/>
                </a:cubicBezTo>
                <a:cubicBezTo>
                  <a:pt x="9217614" y="3474655"/>
                  <a:pt x="9174026" y="3460262"/>
                  <a:pt x="9115090" y="3446346"/>
                </a:cubicBezTo>
                <a:cubicBezTo>
                  <a:pt x="9056154" y="3432431"/>
                  <a:pt x="9019046" y="3419061"/>
                  <a:pt x="9003766" y="3406237"/>
                </a:cubicBezTo>
                <a:cubicBezTo>
                  <a:pt x="8991761" y="3396142"/>
                  <a:pt x="8985758" y="3384000"/>
                  <a:pt x="8985758" y="3369812"/>
                </a:cubicBezTo>
                <a:cubicBezTo>
                  <a:pt x="8985758" y="3354259"/>
                  <a:pt x="8992170" y="3341844"/>
                  <a:pt x="9004994" y="3332567"/>
                </a:cubicBezTo>
                <a:cubicBezTo>
                  <a:pt x="9024912" y="3318106"/>
                  <a:pt x="9052470" y="3310876"/>
                  <a:pt x="9087668" y="3310876"/>
                </a:cubicBezTo>
                <a:cubicBezTo>
                  <a:pt x="9121774" y="3310876"/>
                  <a:pt x="9147354" y="3317629"/>
                  <a:pt x="9164408" y="3331135"/>
                </a:cubicBezTo>
                <a:cubicBezTo>
                  <a:pt x="9181461" y="3344641"/>
                  <a:pt x="9192579" y="3366810"/>
                  <a:pt x="9197764" y="3397642"/>
                </a:cubicBezTo>
                <a:lnTo>
                  <a:pt x="9318910" y="3392322"/>
                </a:lnTo>
                <a:cubicBezTo>
                  <a:pt x="9316999" y="3337206"/>
                  <a:pt x="9297013" y="3293140"/>
                  <a:pt x="9258951" y="3260125"/>
                </a:cubicBezTo>
                <a:cubicBezTo>
                  <a:pt x="9220888" y="3227110"/>
                  <a:pt x="9164203" y="3210603"/>
                  <a:pt x="9088896" y="3210603"/>
                </a:cubicBezTo>
                <a:close/>
                <a:moveTo>
                  <a:pt x="8528819" y="3210603"/>
                </a:moveTo>
                <a:cubicBezTo>
                  <a:pt x="8444780" y="3210603"/>
                  <a:pt x="8376977" y="3238229"/>
                  <a:pt x="8325408" y="3293481"/>
                </a:cubicBezTo>
                <a:cubicBezTo>
                  <a:pt x="8273839" y="3348734"/>
                  <a:pt x="8248054" y="3426292"/>
                  <a:pt x="8248054" y="3526155"/>
                </a:cubicBezTo>
                <a:cubicBezTo>
                  <a:pt x="8248054" y="3620562"/>
                  <a:pt x="8273702" y="3694982"/>
                  <a:pt x="8324998" y="3749416"/>
                </a:cubicBezTo>
                <a:cubicBezTo>
                  <a:pt x="8376294" y="3803850"/>
                  <a:pt x="8441778" y="3831067"/>
                  <a:pt x="8521452" y="3831067"/>
                </a:cubicBezTo>
                <a:cubicBezTo>
                  <a:pt x="8585844" y="3831067"/>
                  <a:pt x="8638982" y="3815173"/>
                  <a:pt x="8680865" y="3783386"/>
                </a:cubicBezTo>
                <a:cubicBezTo>
                  <a:pt x="8722747" y="3751599"/>
                  <a:pt x="8752693" y="3702963"/>
                  <a:pt x="8770701" y="3637479"/>
                </a:cubicBezTo>
                <a:lnTo>
                  <a:pt x="8653239" y="3600235"/>
                </a:lnTo>
                <a:cubicBezTo>
                  <a:pt x="8643143" y="3644164"/>
                  <a:pt x="8626499" y="3676360"/>
                  <a:pt x="8603307" y="3696824"/>
                </a:cubicBezTo>
                <a:cubicBezTo>
                  <a:pt x="8580115" y="3717288"/>
                  <a:pt x="8552420" y="3727520"/>
                  <a:pt x="8520224" y="3727520"/>
                </a:cubicBezTo>
                <a:cubicBezTo>
                  <a:pt x="8476567" y="3727520"/>
                  <a:pt x="8441097" y="3711422"/>
                  <a:pt x="8413812" y="3679225"/>
                </a:cubicBezTo>
                <a:cubicBezTo>
                  <a:pt x="8386526" y="3647029"/>
                  <a:pt x="8372883" y="3593004"/>
                  <a:pt x="8372884" y="3517151"/>
                </a:cubicBezTo>
                <a:cubicBezTo>
                  <a:pt x="8372883" y="3445664"/>
                  <a:pt x="8386731" y="3393959"/>
                  <a:pt x="8414425" y="3362035"/>
                </a:cubicBezTo>
                <a:cubicBezTo>
                  <a:pt x="8442120" y="3330112"/>
                  <a:pt x="8478204" y="3314150"/>
                  <a:pt x="8522679" y="3314150"/>
                </a:cubicBezTo>
                <a:cubicBezTo>
                  <a:pt x="8554876" y="3314150"/>
                  <a:pt x="8582229" y="3323154"/>
                  <a:pt x="8604739" y="3341162"/>
                </a:cubicBezTo>
                <a:cubicBezTo>
                  <a:pt x="8627250" y="3359170"/>
                  <a:pt x="8642052" y="3383727"/>
                  <a:pt x="8649146" y="3414832"/>
                </a:cubicBezTo>
                <a:lnTo>
                  <a:pt x="8769064" y="3386183"/>
                </a:lnTo>
                <a:cubicBezTo>
                  <a:pt x="8755422" y="3338161"/>
                  <a:pt x="8734958" y="3301326"/>
                  <a:pt x="8707673" y="3275678"/>
                </a:cubicBezTo>
                <a:cubicBezTo>
                  <a:pt x="8661833" y="3232295"/>
                  <a:pt x="8602215" y="3210603"/>
                  <a:pt x="8528819" y="3210603"/>
                </a:cubicBezTo>
                <a:close/>
                <a:moveTo>
                  <a:pt x="1583643" y="3210603"/>
                </a:moveTo>
                <a:cubicBezTo>
                  <a:pt x="1658131" y="3210603"/>
                  <a:pt x="1716317" y="3226223"/>
                  <a:pt x="1758199" y="3257465"/>
                </a:cubicBezTo>
                <a:cubicBezTo>
                  <a:pt x="1800082" y="3288706"/>
                  <a:pt x="1827026" y="3331885"/>
                  <a:pt x="1839032" y="3387001"/>
                </a:cubicBezTo>
                <a:lnTo>
                  <a:pt x="1718704" y="3409511"/>
                </a:lnTo>
                <a:cubicBezTo>
                  <a:pt x="1710246" y="3380043"/>
                  <a:pt x="1694352" y="3356783"/>
                  <a:pt x="1671023" y="3339730"/>
                </a:cubicBezTo>
                <a:cubicBezTo>
                  <a:pt x="1647695" y="3322676"/>
                  <a:pt x="1618568" y="3314150"/>
                  <a:pt x="1583643" y="3314150"/>
                </a:cubicBezTo>
                <a:cubicBezTo>
                  <a:pt x="1530709" y="3314150"/>
                  <a:pt x="1488622" y="3330930"/>
                  <a:pt x="1457381" y="3364491"/>
                </a:cubicBezTo>
                <a:cubicBezTo>
                  <a:pt x="1426139" y="3398052"/>
                  <a:pt x="1410518" y="3447847"/>
                  <a:pt x="1410518" y="3513877"/>
                </a:cubicBezTo>
                <a:cubicBezTo>
                  <a:pt x="1410518" y="3585091"/>
                  <a:pt x="1426344" y="3638502"/>
                  <a:pt x="1457994" y="3674109"/>
                </a:cubicBezTo>
                <a:cubicBezTo>
                  <a:pt x="1489645" y="3709716"/>
                  <a:pt x="1531119" y="3727520"/>
                  <a:pt x="1582415" y="3727520"/>
                </a:cubicBezTo>
                <a:cubicBezTo>
                  <a:pt x="1607790" y="3727520"/>
                  <a:pt x="1633233" y="3722540"/>
                  <a:pt x="1658745" y="3712581"/>
                </a:cubicBezTo>
                <a:cubicBezTo>
                  <a:pt x="1684257" y="3702622"/>
                  <a:pt x="1706153" y="3690549"/>
                  <a:pt x="1724434" y="3676360"/>
                </a:cubicBezTo>
                <a:lnTo>
                  <a:pt x="1724434" y="3600235"/>
                </a:lnTo>
                <a:lnTo>
                  <a:pt x="1585689" y="3600235"/>
                </a:lnTo>
                <a:lnTo>
                  <a:pt x="1585689" y="3499143"/>
                </a:lnTo>
                <a:lnTo>
                  <a:pt x="1846808" y="3499143"/>
                </a:lnTo>
                <a:lnTo>
                  <a:pt x="1846808" y="3738161"/>
                </a:lnTo>
                <a:cubicBezTo>
                  <a:pt x="1821433" y="3762718"/>
                  <a:pt x="1784666" y="3784341"/>
                  <a:pt x="1736508" y="3803032"/>
                </a:cubicBezTo>
                <a:cubicBezTo>
                  <a:pt x="1688349" y="3821722"/>
                  <a:pt x="1639577" y="3831067"/>
                  <a:pt x="1590191" y="3831067"/>
                </a:cubicBezTo>
                <a:cubicBezTo>
                  <a:pt x="1527435" y="3831067"/>
                  <a:pt x="1472728" y="3817902"/>
                  <a:pt x="1426071" y="3791572"/>
                </a:cubicBezTo>
                <a:cubicBezTo>
                  <a:pt x="1379413" y="3765242"/>
                  <a:pt x="1344352" y="3727588"/>
                  <a:pt x="1320886" y="3678611"/>
                </a:cubicBezTo>
                <a:cubicBezTo>
                  <a:pt x="1297421" y="3629634"/>
                  <a:pt x="1285689" y="3576360"/>
                  <a:pt x="1285689" y="3518788"/>
                </a:cubicBezTo>
                <a:cubicBezTo>
                  <a:pt x="1285689" y="3456305"/>
                  <a:pt x="1298786" y="3400780"/>
                  <a:pt x="1324979" y="3352213"/>
                </a:cubicBezTo>
                <a:cubicBezTo>
                  <a:pt x="1351173" y="3303645"/>
                  <a:pt x="1389509" y="3266401"/>
                  <a:pt x="1439986" y="3240480"/>
                </a:cubicBezTo>
                <a:cubicBezTo>
                  <a:pt x="1478458" y="3220562"/>
                  <a:pt x="1526344" y="3210603"/>
                  <a:pt x="1583643" y="3210603"/>
                </a:cubicBezTo>
                <a:close/>
                <a:moveTo>
                  <a:pt x="10177500" y="3064082"/>
                </a:moveTo>
                <a:lnTo>
                  <a:pt x="10121020" y="3186455"/>
                </a:lnTo>
                <a:lnTo>
                  <a:pt x="10193871" y="3186455"/>
                </a:lnTo>
                <a:lnTo>
                  <a:pt x="10306422" y="3064082"/>
                </a:lnTo>
                <a:close/>
                <a:moveTo>
                  <a:pt x="4100549" y="3064082"/>
                </a:moveTo>
                <a:lnTo>
                  <a:pt x="4229472" y="3064082"/>
                </a:lnTo>
                <a:lnTo>
                  <a:pt x="4116920" y="3186455"/>
                </a:lnTo>
                <a:lnTo>
                  <a:pt x="4044069" y="3186455"/>
                </a:lnTo>
                <a:close/>
                <a:moveTo>
                  <a:pt x="5825020" y="0"/>
                </a:moveTo>
                <a:lnTo>
                  <a:pt x="11628920" y="0"/>
                </a:lnTo>
                <a:lnTo>
                  <a:pt x="11628920" y="6858000"/>
                </a:lnTo>
                <a:lnTo>
                  <a:pt x="5825020" y="6858000"/>
                </a:lnTo>
                <a:cubicBezTo>
                  <a:pt x="5821316" y="5846763"/>
                  <a:pt x="6741338" y="4893866"/>
                  <a:pt x="6704818" y="3812133"/>
                </a:cubicBezTo>
                <a:lnTo>
                  <a:pt x="6704112" y="3805003"/>
                </a:lnTo>
                <a:lnTo>
                  <a:pt x="6704112" y="3220835"/>
                </a:lnTo>
                <a:lnTo>
                  <a:pt x="6592725" y="3220835"/>
                </a:lnTo>
                <a:lnTo>
                  <a:pt x="6398306" y="2505075"/>
                </a:lnTo>
                <a:cubicBezTo>
                  <a:pt x="6189352" y="1670050"/>
                  <a:pt x="6025045" y="835025"/>
                  <a:pt x="5825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sx="95677" sy="95677" algn="ctr" rotWithShape="0">
              <a:srgbClr val="000000">
                <a:alpha val="74267"/>
              </a:srgb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x-none" sz="4950" b="1" dirty="0">
              <a:latin typeface="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77034-BB25-D69E-44C9-4E2366459976}"/>
              </a:ext>
            </a:extLst>
          </p:cNvPr>
          <p:cNvSpPr/>
          <p:nvPr/>
        </p:nvSpPr>
        <p:spPr>
          <a:xfrm>
            <a:off x="5237017" y="256374"/>
            <a:ext cx="4256115" cy="2469907"/>
          </a:xfrm>
          <a:prstGeom prst="rect">
            <a:avLst/>
          </a:prstGeom>
          <a:noFill/>
          <a:effectLst>
            <a:outerShdw blurRad="263233" dist="38100" dir="3607744" sx="96851" sy="96851" algn="tr" rotWithShape="0">
              <a:prstClr val="black">
                <a:alpha val="69577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endParaRPr lang="hu-HU" sz="1900" dirty="0">
              <a:solidFill>
                <a:srgbClr val="00444B"/>
              </a:solidFill>
              <a:effectLst>
                <a:outerShdw blurRad="158725" dist="38100" dir="8100000" sx="98723" sy="98723" algn="tr" rotWithShape="0">
                  <a:prstClr val="black">
                    <a:alpha val="25538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  <a:sym typeface="Montserrat Black"/>
            </a:endParaRPr>
          </a:p>
          <a:p>
            <a:endParaRPr lang="hu-HU" sz="1900" dirty="0">
              <a:solidFill>
                <a:srgbClr val="00444B"/>
              </a:solidFill>
              <a:effectLst>
                <a:outerShdw blurRad="158725" dist="38100" dir="8100000" sx="98723" sy="98723" algn="tr" rotWithShape="0">
                  <a:prstClr val="black">
                    <a:alpha val="25538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  <a:sym typeface="Montserrat Black"/>
            </a:endParaRPr>
          </a:p>
          <a:p>
            <a:r>
              <a:rPr lang="hu-HU" sz="2000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XXV. Önkormányzati </a:t>
            </a:r>
            <a:br>
              <a:rPr lang="hu-HU" sz="2000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Költségvetési és Adókonferencia</a:t>
            </a:r>
          </a:p>
          <a:p>
            <a:endParaRPr lang="hu-HU" sz="2000" dirty="0">
              <a:latin typeface="+mj-lt"/>
            </a:endParaRPr>
          </a:p>
          <a:p>
            <a:r>
              <a:rPr lang="hu-HU" sz="2000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Magyar Államkincstár </a:t>
            </a:r>
          </a:p>
          <a:p>
            <a:r>
              <a:rPr lang="hu-H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489DF-753D-738E-266C-CD1A19E707F2}"/>
              </a:ext>
            </a:extLst>
          </p:cNvPr>
          <p:cNvSpPr txBox="1"/>
          <p:nvPr/>
        </p:nvSpPr>
        <p:spPr>
          <a:xfrm>
            <a:off x="5237017" y="4297561"/>
            <a:ext cx="4547413" cy="172354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Tavaszi Zsolt </a:t>
            </a:r>
          </a:p>
          <a:p>
            <a:r>
              <a:rPr lang="hu-HU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elnökhelyettes</a:t>
            </a:r>
          </a:p>
          <a:p>
            <a:endParaRPr lang="hu-HU" dirty="0">
              <a:solidFill>
                <a:srgbClr val="00444B"/>
              </a:solidFill>
              <a:effectLst>
                <a:outerShdw blurRad="158725" dist="38100" dir="8100000" sx="98723" sy="98723" algn="tr" rotWithShape="0">
                  <a:prstClr val="black">
                    <a:alpha val="25538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Decentralizált Önkormányzati                  </a:t>
            </a:r>
          </a:p>
          <a:p>
            <a:r>
              <a:rPr lang="hu-HU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Számlavezetés</a:t>
            </a:r>
          </a:p>
          <a:p>
            <a:r>
              <a:rPr lang="hu-HU" sz="1600" dirty="0">
                <a:solidFill>
                  <a:srgbClr val="00444B"/>
                </a:solidFill>
                <a:effectLst>
                  <a:outerShdw blurRad="158725" dist="38100" dir="8100000" sx="98723" sy="98723" algn="tr" rotWithShape="0">
                    <a:prstClr val="black">
                      <a:alpha val="25538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             </a:t>
            </a:r>
            <a:endParaRPr lang="hu-HU" dirty="0">
              <a:solidFill>
                <a:srgbClr val="00444B"/>
              </a:solidFill>
              <a:effectLst>
                <a:outerShdw blurRad="158725" dist="38100" dir="8100000" sx="98723" sy="98723" algn="tr" rotWithShape="0">
                  <a:prstClr val="black">
                    <a:alpha val="25538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" y="1599323"/>
            <a:ext cx="5232326" cy="3451109"/>
          </a:xfrm>
          <a:prstGeom prst="roundRect">
            <a:avLst/>
          </a:prstGeom>
          <a:ln w="88900" cap="sq" cmpd="thickThin">
            <a:solidFill>
              <a:srgbClr val="BCD97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358DD4CE-370A-4E49-957F-CD0F45EC9060}"/>
              </a:ext>
            </a:extLst>
          </p:cNvPr>
          <p:cNvSpPr/>
          <p:nvPr/>
        </p:nvSpPr>
        <p:spPr>
          <a:xfrm>
            <a:off x="2017177" y="4800340"/>
            <a:ext cx="4528207" cy="1628055"/>
          </a:xfrm>
          <a:prstGeom prst="roundRect">
            <a:avLst/>
          </a:prstGeom>
          <a:solidFill>
            <a:srgbClr val="D5E18E"/>
          </a:solidFill>
          <a:ln w="28575" cap="flat">
            <a:solidFill>
              <a:srgbClr val="00444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algn="ctr"/>
            <a:r>
              <a:rPr lang="hu-H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 központi költségvetés</a:t>
            </a:r>
            <a:br>
              <a:rPr lang="hu-H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hu-H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finanszírozásának az optimalizálása, </a:t>
            </a:r>
            <a:br>
              <a:rPr lang="hu-H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hu-H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az önkormányzatok befektetéseinek az ösztönzése (ÖMÁK)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829" y="252247"/>
            <a:ext cx="6741621" cy="782867"/>
          </a:xfrm>
        </p:spPr>
        <p:txBody>
          <a:bodyPr>
            <a:normAutofit/>
          </a:bodyPr>
          <a:lstStyle/>
          <a:p>
            <a:r>
              <a:rPr lang="hu-HU" sz="2100" dirty="0">
                <a:solidFill>
                  <a:schemeClr val="accent4"/>
                </a:solidFill>
              </a:rPr>
              <a:t>A projekt </a:t>
            </a:r>
            <a:br>
              <a:rPr lang="hu-HU" sz="2100" dirty="0">
                <a:solidFill>
                  <a:schemeClr val="accent4"/>
                </a:solidFill>
              </a:rPr>
            </a:br>
            <a:r>
              <a:rPr lang="hu-HU" sz="2100" dirty="0">
                <a:solidFill>
                  <a:schemeClr val="accent4"/>
                </a:solidFill>
              </a:rPr>
              <a:t>Közvetlen </a:t>
            </a:r>
            <a:r>
              <a:rPr lang="hu-HU" sz="2100" dirty="0" err="1">
                <a:solidFill>
                  <a:schemeClr val="tx1"/>
                </a:solidFill>
              </a:rPr>
              <a:t>hatásaI</a:t>
            </a:r>
            <a:r>
              <a:rPr lang="hu-HU" sz="21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5840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472" y="199696"/>
            <a:ext cx="4705004" cy="725753"/>
          </a:xfrm>
        </p:spPr>
        <p:txBody>
          <a:bodyPr>
            <a:normAutofit fontScale="90000"/>
          </a:bodyPr>
          <a:lstStyle/>
          <a:p>
            <a:r>
              <a:rPr lang="hu-HU" dirty="0"/>
              <a:t>A kincstárban elérhető – </a:t>
            </a:r>
            <a:r>
              <a:rPr lang="hu-HU" dirty="0">
                <a:solidFill>
                  <a:schemeClr val="bg2"/>
                </a:solidFill>
              </a:rPr>
              <a:t>Új ÖMÁK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D64C27B-708A-4534-9265-6DECB4DCF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99" y="644769"/>
            <a:ext cx="2206616" cy="3684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444B"/>
            </a:solidFill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5CE997-640D-8768-1ADB-2883BEF50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824022"/>
              </p:ext>
            </p:extLst>
          </p:nvPr>
        </p:nvGraphicFramePr>
        <p:xfrm>
          <a:off x="529840" y="1102407"/>
          <a:ext cx="5230026" cy="521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36576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E53D5C6B-258F-9B90-372F-50EACCD4F118}"/>
              </a:ext>
            </a:extLst>
          </p:cNvPr>
          <p:cNvSpPr txBox="1"/>
          <p:nvPr/>
        </p:nvSpPr>
        <p:spPr>
          <a:xfrm>
            <a:off x="589659" y="487110"/>
            <a:ext cx="6096891" cy="807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/>
            <a:r>
              <a:rPr lang="hu-HU" sz="1600" b="1" cap="all" dirty="0">
                <a:solidFill>
                  <a:srgbClr val="00444B"/>
                </a:solidFill>
                <a:latin typeface="+mj-lt"/>
              </a:rPr>
              <a:t>Decentralizált önkormányzati számlavezetés </a:t>
            </a:r>
            <a:r>
              <a:rPr lang="hu-HU" sz="1600" b="1" cap="all" dirty="0">
                <a:solidFill>
                  <a:schemeClr val="accent4"/>
                </a:solidFill>
                <a:latin typeface="+mj-lt"/>
              </a:rPr>
              <a:t/>
            </a:r>
            <a:br>
              <a:rPr lang="hu-HU" sz="1600" b="1" cap="all" dirty="0">
                <a:solidFill>
                  <a:schemeClr val="accent4"/>
                </a:solidFill>
                <a:latin typeface="+mj-lt"/>
              </a:rPr>
            </a:br>
            <a:r>
              <a:rPr lang="hu-HU" sz="1600" b="1" cap="all" dirty="0">
                <a:solidFill>
                  <a:schemeClr val="accent4"/>
                </a:solidFill>
                <a:latin typeface="+mj-lt"/>
              </a:rPr>
              <a:t>2.0</a:t>
            </a:r>
            <a:r>
              <a:rPr lang="hu-HU" sz="1600" b="1" cap="all" dirty="0">
                <a:solidFill>
                  <a:schemeClr val="accent4"/>
                </a:solidFill>
                <a:latin typeface="+mj-lt"/>
                <a:sym typeface="Montserrat Black"/>
              </a:rPr>
              <a:t>-második Ütem </a:t>
            </a:r>
            <a:endParaRPr lang="hu-HU" sz="2000" b="1" cap="all" dirty="0">
              <a:solidFill>
                <a:schemeClr val="accent4"/>
              </a:solidFill>
              <a:latin typeface="+mj-lt"/>
              <a:sym typeface="Montserrat Black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C7ACD7-0503-8472-ACC3-5DCA34820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475116"/>
              </p:ext>
            </p:extLst>
          </p:nvPr>
        </p:nvGraphicFramePr>
        <p:xfrm>
          <a:off x="683664" y="1435693"/>
          <a:ext cx="6443110" cy="514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2892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2" y="116379"/>
            <a:ext cx="5437583" cy="839585"/>
          </a:xfrm>
        </p:spPr>
        <p:txBody>
          <a:bodyPr>
            <a:normAutofit/>
          </a:bodyPr>
          <a:lstStyle/>
          <a:p>
            <a:r>
              <a:rPr lang="hu-HU" sz="2100" dirty="0" err="1"/>
              <a:t>PénzforgaLmi</a:t>
            </a:r>
            <a:r>
              <a:rPr lang="hu-HU" sz="2100" dirty="0"/>
              <a:t> </a:t>
            </a:r>
            <a:r>
              <a:rPr lang="hu-HU" sz="2100" dirty="0" err="1">
                <a:solidFill>
                  <a:schemeClr val="bg2"/>
                </a:solidFill>
              </a:rPr>
              <a:t>fejlEsztési</a:t>
            </a:r>
            <a:r>
              <a:rPr lang="hu-HU" sz="2100" dirty="0">
                <a:solidFill>
                  <a:schemeClr val="bg2"/>
                </a:solidFill>
              </a:rPr>
              <a:t> irányok  </a:t>
            </a:r>
            <a:endParaRPr lang="hu-HU" sz="2100" b="0" dirty="0">
              <a:solidFill>
                <a:schemeClr val="bg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5310790"/>
              </p:ext>
            </p:extLst>
          </p:nvPr>
        </p:nvGraphicFramePr>
        <p:xfrm>
          <a:off x="249382" y="1122219"/>
          <a:ext cx="4788131" cy="528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8" y="2019068"/>
            <a:ext cx="3374968" cy="2636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50359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ABB3EA2-4A04-4B47-B541-31D978F5D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7700" y="2868685"/>
            <a:ext cx="2945094" cy="1349231"/>
          </a:xfr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257175" indent="-257175" defTabSz="68580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r>
              <a:rPr lang="hu-HU" sz="27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Sikeres együttműködést és második ütemes bevezetést!</a:t>
            </a: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27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r>
              <a:rPr lang="hu-HU" sz="27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Köszönöm a figyelmet!</a:t>
            </a: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27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685800" hangingPunct="0">
              <a:lnSpc>
                <a:spcPct val="100000"/>
              </a:lnSpc>
              <a:buClrTx/>
              <a:buSzTx/>
              <a:tabLst/>
            </a:pPr>
            <a:endParaRPr lang="hu-HU" sz="27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257175" indent="-257175" defTabSz="68580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257175" indent="-257175" defTabSz="68580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sz="1500" b="1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2" name="AutoShape 2" descr="3 Keys to Successful Cooperation">
            <a:extLst>
              <a:ext uri="{FF2B5EF4-FFF2-40B4-BE49-F238E27FC236}">
                <a16:creationId xmlns:a16="http://schemas.microsoft.com/office/drawing/2014/main" id="{E1FEA76F-29E0-51B6-DED3-DFCFB2A06B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1B33423-E88B-6A68-A24D-41501B01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6" y="1800225"/>
            <a:ext cx="4157663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42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3465" y="717847"/>
            <a:ext cx="6285278" cy="797055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rgbClr val="00444B"/>
                </a:solidFill>
              </a:rPr>
              <a:t>A PROJEKT bevezetésének</a:t>
            </a:r>
            <a:r>
              <a:rPr lang="hu-HU" dirty="0">
                <a:solidFill>
                  <a:srgbClr val="BCD972"/>
                </a:solidFill>
              </a:rPr>
              <a:t> előzményei </a:t>
            </a:r>
            <a:r>
              <a:rPr lang="hu-HU" u="sng" dirty="0"/>
              <a:t/>
            </a:r>
            <a:br>
              <a:rPr lang="hu-HU" u="sng" dirty="0"/>
            </a:b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>
          <a:xfrm>
            <a:off x="731520" y="1662546"/>
            <a:ext cx="8022550" cy="1170802"/>
          </a:xfrm>
        </p:spPr>
        <p:txBody>
          <a:bodyPr/>
          <a:lstStyle/>
          <a:p>
            <a:endParaRPr lang="hu-HU" b="1" dirty="0"/>
          </a:p>
          <a:p>
            <a:endParaRPr lang="hu-HU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549543"/>
              </p:ext>
            </p:extLst>
          </p:nvPr>
        </p:nvGraphicFramePr>
        <p:xfrm>
          <a:off x="529839" y="1662546"/>
          <a:ext cx="6622991" cy="486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0272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6829" y="709685"/>
            <a:ext cx="5951914" cy="805217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sz="3100" dirty="0">
                <a:solidFill>
                  <a:schemeClr val="tx1"/>
                </a:solidFill>
              </a:rPr>
              <a:t/>
            </a:r>
            <a:br>
              <a:rPr lang="hu-HU" sz="3100" dirty="0">
                <a:solidFill>
                  <a:schemeClr val="tx1"/>
                </a:solidFill>
              </a:rPr>
            </a:br>
            <a:r>
              <a:rPr lang="hu-HU" sz="2200" dirty="0">
                <a:solidFill>
                  <a:srgbClr val="00444B"/>
                </a:solidFill>
              </a:rPr>
              <a:t>A megvalósítás </a:t>
            </a:r>
            <a:r>
              <a:rPr lang="hu-HU" sz="2200" dirty="0">
                <a:solidFill>
                  <a:srgbClr val="BCD972"/>
                </a:solidFill>
              </a:rPr>
              <a:t>alapelvei</a:t>
            </a:r>
            <a:r>
              <a:rPr lang="hu-HU" sz="3100" u="sng" dirty="0"/>
              <a:t/>
            </a:r>
            <a:br>
              <a:rPr lang="hu-HU" sz="3100" u="sng" dirty="0"/>
            </a:b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>
          <a:xfrm>
            <a:off x="731520" y="1662546"/>
            <a:ext cx="8022550" cy="1170802"/>
          </a:xfrm>
        </p:spPr>
        <p:txBody>
          <a:bodyPr/>
          <a:lstStyle/>
          <a:p>
            <a:endParaRPr lang="hu-HU" b="1" dirty="0"/>
          </a:p>
          <a:p>
            <a:endParaRPr lang="hu-HU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1625442"/>
              </p:ext>
            </p:extLst>
          </p:nvPr>
        </p:nvGraphicFramePr>
        <p:xfrm>
          <a:off x="389930" y="1410056"/>
          <a:ext cx="6768963" cy="511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Kép 7" descr="A képen vázlat, művészet, szöveg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BF5B5D9-C156-B28C-64EA-77B3BF79E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36" y="2910912"/>
            <a:ext cx="2745648" cy="15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65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" y="615141"/>
            <a:ext cx="8367118" cy="834705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chemeClr val="accent4"/>
                </a:solidFill>
              </a:rPr>
              <a:t>Jogszabályi</a:t>
            </a:r>
            <a:r>
              <a:rPr lang="hu-HU" dirty="0"/>
              <a:t> </a:t>
            </a:r>
            <a:r>
              <a:rPr lang="hu-HU" dirty="0">
                <a:solidFill>
                  <a:srgbClr val="00444B"/>
                </a:solidFill>
              </a:rPr>
              <a:t>háttér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>
          <a:xfrm>
            <a:off x="389930" y="1568742"/>
            <a:ext cx="8364140" cy="897622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B981AA-3508-2C67-E7E2-DBFBFD5C7AB7}"/>
              </a:ext>
            </a:extLst>
          </p:cNvPr>
          <p:cNvSpPr txBox="1"/>
          <p:nvPr/>
        </p:nvSpPr>
        <p:spPr>
          <a:xfrm>
            <a:off x="389930" y="2236963"/>
            <a:ext cx="5362477" cy="3570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u-HU" sz="1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kumimoji="0" lang="hu-HU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z államháztartásról szóló </a:t>
            </a: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2011. évi CXCV. </a:t>
            </a:r>
            <a:r>
              <a:rPr lang="hu-H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örvény </a:t>
            </a:r>
            <a:r>
              <a:rPr kumimoji="0" lang="hu-HU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(Áht.) 84. § (1a) – (1g) bekezdések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hu-HU" sz="16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cs typeface="Times New Roman" panose="02020603050405020304" pitchFamily="18" charset="0"/>
              <a:sym typeface="Montserra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u-HU" sz="1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kumimoji="0" lang="hu-HU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z önkormányzati számlavezetés részletszabályairól szóló </a:t>
            </a: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194/2025. (VII. 8.) Korm. rendelet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hu-HU" sz="16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az önkormányzatok részére fizetési számlát vezető hitelintézetek díjtételeinek módosíthatóságáról és a fizetési számlájuk vezetéséről szóló </a:t>
            </a: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Montserrat"/>
              </a:rPr>
              <a:t>195/2025. (VII. 8.) Korm. rendelet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hu-HU" sz="16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cs typeface="Times New Roman" panose="02020603050405020304" pitchFamily="18" charset="0"/>
              <a:sym typeface="Montserra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u-HU" sz="1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 pénzügyi tranzakciós illetékről szóló </a:t>
            </a:r>
            <a:r>
              <a:rPr lang="hu-H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2012. évi CXVI. törvény 3. § (4) bekezdés </a:t>
            </a:r>
            <a:r>
              <a:rPr lang="hu-HU" sz="1600" b="1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o)</a:t>
            </a:r>
            <a:r>
              <a:rPr lang="hu-H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pont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71674AE-2ABC-3DD7-8B0A-854AE2E2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36" y="2236963"/>
            <a:ext cx="2771134" cy="207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287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04" y="124692"/>
            <a:ext cx="4408371" cy="1105592"/>
          </a:xfrm>
        </p:spPr>
        <p:txBody>
          <a:bodyPr>
            <a:normAutofit fontScale="90000"/>
          </a:bodyPr>
          <a:lstStyle/>
          <a:p>
            <a:r>
              <a:rPr lang="hu-HU" sz="1800" dirty="0">
                <a:solidFill>
                  <a:srgbClr val="C8D865"/>
                </a:solidFill>
              </a:rPr>
              <a:t>Decentralizált</a:t>
            </a:r>
            <a:r>
              <a:rPr lang="hu-HU" sz="1800" dirty="0"/>
              <a:t> </a:t>
            </a:r>
            <a:r>
              <a:rPr lang="hu-HU" sz="1800" dirty="0">
                <a:solidFill>
                  <a:srgbClr val="00444B"/>
                </a:solidFill>
              </a:rPr>
              <a:t>önkormányzati számlavezetés Ütemezett BEVEZETÉSE</a:t>
            </a:r>
            <a:br>
              <a:rPr lang="hu-HU" sz="1800" dirty="0">
                <a:solidFill>
                  <a:srgbClr val="00444B"/>
                </a:solidFill>
              </a:rPr>
            </a:br>
            <a:endParaRPr lang="hu-HU" sz="1800" dirty="0">
              <a:solidFill>
                <a:srgbClr val="00444B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116757837"/>
              </p:ext>
            </p:extLst>
          </p:nvPr>
        </p:nvGraphicFramePr>
        <p:xfrm>
          <a:off x="532015" y="1537855"/>
          <a:ext cx="6467301" cy="447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3103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058" y="371330"/>
            <a:ext cx="3427471" cy="1105592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C8D865"/>
                </a:solidFill>
              </a:rPr>
              <a:t>Decentralizált</a:t>
            </a:r>
            <a:r>
              <a:rPr lang="hu-HU" sz="1800" dirty="0"/>
              <a:t> önkormányzati számlavezetés – működési modell</a:t>
            </a:r>
          </a:p>
        </p:txBody>
      </p:sp>
      <p:sp>
        <p:nvSpPr>
          <p:cNvPr id="21" name="Szabadkézi sokszög: alakzat 20">
            <a:extLst>
              <a:ext uri="{FF2B5EF4-FFF2-40B4-BE49-F238E27FC236}">
                <a16:creationId xmlns:a16="http://schemas.microsoft.com/office/drawing/2014/main" id="{F6009EDD-962A-4A18-A6D7-54E3387F4E5D}"/>
              </a:ext>
            </a:extLst>
          </p:cNvPr>
          <p:cNvSpPr/>
          <p:nvPr/>
        </p:nvSpPr>
        <p:spPr>
          <a:xfrm>
            <a:off x="468677" y="1827640"/>
            <a:ext cx="2067196" cy="1342455"/>
          </a:xfrm>
          <a:custGeom>
            <a:avLst/>
            <a:gdLst>
              <a:gd name="connsiteX0" fmla="*/ 0 w 1848328"/>
              <a:gd name="connsiteY0" fmla="*/ 223747 h 1342455"/>
              <a:gd name="connsiteX1" fmla="*/ 223747 w 1848328"/>
              <a:gd name="connsiteY1" fmla="*/ 0 h 1342455"/>
              <a:gd name="connsiteX2" fmla="*/ 1624581 w 1848328"/>
              <a:gd name="connsiteY2" fmla="*/ 0 h 1342455"/>
              <a:gd name="connsiteX3" fmla="*/ 1848328 w 1848328"/>
              <a:gd name="connsiteY3" fmla="*/ 223747 h 1342455"/>
              <a:gd name="connsiteX4" fmla="*/ 1848328 w 1848328"/>
              <a:gd name="connsiteY4" fmla="*/ 1118708 h 1342455"/>
              <a:gd name="connsiteX5" fmla="*/ 1624581 w 1848328"/>
              <a:gd name="connsiteY5" fmla="*/ 1342455 h 1342455"/>
              <a:gd name="connsiteX6" fmla="*/ 223747 w 1848328"/>
              <a:gd name="connsiteY6" fmla="*/ 1342455 h 1342455"/>
              <a:gd name="connsiteX7" fmla="*/ 0 w 1848328"/>
              <a:gd name="connsiteY7" fmla="*/ 1118708 h 1342455"/>
              <a:gd name="connsiteX8" fmla="*/ 0 w 1848328"/>
              <a:gd name="connsiteY8" fmla="*/ 223747 h 134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328" h="1342455">
                <a:moveTo>
                  <a:pt x="0" y="223747"/>
                </a:moveTo>
                <a:cubicBezTo>
                  <a:pt x="0" y="100175"/>
                  <a:pt x="100175" y="0"/>
                  <a:pt x="223747" y="0"/>
                </a:cubicBezTo>
                <a:lnTo>
                  <a:pt x="1624581" y="0"/>
                </a:lnTo>
                <a:cubicBezTo>
                  <a:pt x="1748153" y="0"/>
                  <a:pt x="1848328" y="100175"/>
                  <a:pt x="1848328" y="223747"/>
                </a:cubicBezTo>
                <a:lnTo>
                  <a:pt x="1848328" y="1118708"/>
                </a:lnTo>
                <a:cubicBezTo>
                  <a:pt x="1848328" y="1242280"/>
                  <a:pt x="1748153" y="1342455"/>
                  <a:pt x="1624581" y="1342455"/>
                </a:cubicBezTo>
                <a:lnTo>
                  <a:pt x="223747" y="1342455"/>
                </a:lnTo>
                <a:cubicBezTo>
                  <a:pt x="100175" y="1342455"/>
                  <a:pt x="0" y="1242280"/>
                  <a:pt x="0" y="1118708"/>
                </a:cubicBezTo>
                <a:lnTo>
                  <a:pt x="0" y="223747"/>
                </a:lnTo>
                <a:close/>
              </a:path>
            </a:pathLst>
          </a:custGeom>
          <a:solidFill>
            <a:srgbClr val="BCD97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>
                <a:solidFill>
                  <a:schemeClr val="bg1"/>
                </a:solidFill>
              </a:rPr>
              <a:t>Önkormányzat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/>
              <a:t> rendelkezik</a:t>
            </a:r>
            <a:r>
              <a:rPr lang="hu-HU" sz="1500" b="0" kern="1200" dirty="0"/>
              <a:t> a  számlák közötti limit megosztásról</a:t>
            </a: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424AFB28-F0D4-4E37-9CF9-23076EBAE3ED}"/>
              </a:ext>
            </a:extLst>
          </p:cNvPr>
          <p:cNvGrpSpPr/>
          <p:nvPr/>
        </p:nvGrpSpPr>
        <p:grpSpPr>
          <a:xfrm>
            <a:off x="2618047" y="436142"/>
            <a:ext cx="2461027" cy="6145192"/>
            <a:chOff x="2666267" y="196082"/>
            <a:chExt cx="2626633" cy="6558710"/>
          </a:xfrm>
          <a:solidFill>
            <a:srgbClr val="00444B"/>
          </a:solidFill>
        </p:grpSpPr>
        <p:sp>
          <p:nvSpPr>
            <p:cNvPr id="18" name="Nyíl: körkörös 17">
              <a:extLst>
                <a:ext uri="{FF2B5EF4-FFF2-40B4-BE49-F238E27FC236}">
                  <a16:creationId xmlns:a16="http://schemas.microsoft.com/office/drawing/2014/main" id="{9CEA7231-EA77-4D04-89DB-026D2EB8B983}"/>
                </a:ext>
              </a:extLst>
            </p:cNvPr>
            <p:cNvSpPr/>
            <p:nvPr/>
          </p:nvSpPr>
          <p:spPr>
            <a:xfrm>
              <a:off x="3230336" y="196082"/>
              <a:ext cx="2062564" cy="206266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Alak 19">
              <a:extLst>
                <a:ext uri="{FF2B5EF4-FFF2-40B4-BE49-F238E27FC236}">
                  <a16:creationId xmlns:a16="http://schemas.microsoft.com/office/drawing/2014/main" id="{1D44424A-6299-4BFE-A974-397E7E0F9C80}"/>
                </a:ext>
              </a:extLst>
            </p:cNvPr>
            <p:cNvSpPr/>
            <p:nvPr/>
          </p:nvSpPr>
          <p:spPr>
            <a:xfrm>
              <a:off x="2666267" y="1367976"/>
              <a:ext cx="2062564" cy="206266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2" name="Nyíl: körkörös 21">
              <a:extLst>
                <a:ext uri="{FF2B5EF4-FFF2-40B4-BE49-F238E27FC236}">
                  <a16:creationId xmlns:a16="http://schemas.microsoft.com/office/drawing/2014/main" id="{E0787FAF-8E4E-432D-83BB-5601328A9556}"/>
                </a:ext>
              </a:extLst>
            </p:cNvPr>
            <p:cNvSpPr/>
            <p:nvPr/>
          </p:nvSpPr>
          <p:spPr>
            <a:xfrm>
              <a:off x="3230336" y="2545138"/>
              <a:ext cx="2062564" cy="206266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4" name="Alak 23">
              <a:extLst>
                <a:ext uri="{FF2B5EF4-FFF2-40B4-BE49-F238E27FC236}">
                  <a16:creationId xmlns:a16="http://schemas.microsoft.com/office/drawing/2014/main" id="{02E04F3B-4614-4CC6-BE91-B532322A510B}"/>
                </a:ext>
              </a:extLst>
            </p:cNvPr>
            <p:cNvSpPr/>
            <p:nvPr/>
          </p:nvSpPr>
          <p:spPr>
            <a:xfrm>
              <a:off x="2666267" y="3719008"/>
              <a:ext cx="2062564" cy="206266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Szalagív 25">
              <a:extLst>
                <a:ext uri="{FF2B5EF4-FFF2-40B4-BE49-F238E27FC236}">
                  <a16:creationId xmlns:a16="http://schemas.microsoft.com/office/drawing/2014/main" id="{60963143-DCCB-4024-92FE-D088150C82A1}"/>
                </a:ext>
              </a:extLst>
            </p:cNvPr>
            <p:cNvSpPr/>
            <p:nvPr/>
          </p:nvSpPr>
          <p:spPr>
            <a:xfrm>
              <a:off x="3350983" y="4981750"/>
              <a:ext cx="1772002" cy="177304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F303549F-D2A2-470A-8402-73D2B77BF015}"/>
              </a:ext>
            </a:extLst>
          </p:cNvPr>
          <p:cNvSpPr/>
          <p:nvPr/>
        </p:nvSpPr>
        <p:spPr>
          <a:xfrm>
            <a:off x="502058" y="3964916"/>
            <a:ext cx="2067196" cy="1342455"/>
          </a:xfrm>
          <a:custGeom>
            <a:avLst/>
            <a:gdLst>
              <a:gd name="connsiteX0" fmla="*/ 0 w 1848328"/>
              <a:gd name="connsiteY0" fmla="*/ 223747 h 1342455"/>
              <a:gd name="connsiteX1" fmla="*/ 223747 w 1848328"/>
              <a:gd name="connsiteY1" fmla="*/ 0 h 1342455"/>
              <a:gd name="connsiteX2" fmla="*/ 1624581 w 1848328"/>
              <a:gd name="connsiteY2" fmla="*/ 0 h 1342455"/>
              <a:gd name="connsiteX3" fmla="*/ 1848328 w 1848328"/>
              <a:gd name="connsiteY3" fmla="*/ 223747 h 1342455"/>
              <a:gd name="connsiteX4" fmla="*/ 1848328 w 1848328"/>
              <a:gd name="connsiteY4" fmla="*/ 1118708 h 1342455"/>
              <a:gd name="connsiteX5" fmla="*/ 1624581 w 1848328"/>
              <a:gd name="connsiteY5" fmla="*/ 1342455 h 1342455"/>
              <a:gd name="connsiteX6" fmla="*/ 223747 w 1848328"/>
              <a:gd name="connsiteY6" fmla="*/ 1342455 h 1342455"/>
              <a:gd name="connsiteX7" fmla="*/ 0 w 1848328"/>
              <a:gd name="connsiteY7" fmla="*/ 1118708 h 1342455"/>
              <a:gd name="connsiteX8" fmla="*/ 0 w 1848328"/>
              <a:gd name="connsiteY8" fmla="*/ 223747 h 134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328" h="1342455">
                <a:moveTo>
                  <a:pt x="0" y="223747"/>
                </a:moveTo>
                <a:cubicBezTo>
                  <a:pt x="0" y="100175"/>
                  <a:pt x="100175" y="0"/>
                  <a:pt x="223747" y="0"/>
                </a:cubicBezTo>
                <a:lnTo>
                  <a:pt x="1624581" y="0"/>
                </a:lnTo>
                <a:cubicBezTo>
                  <a:pt x="1748153" y="0"/>
                  <a:pt x="1848328" y="100175"/>
                  <a:pt x="1848328" y="223747"/>
                </a:cubicBezTo>
                <a:lnTo>
                  <a:pt x="1848328" y="1118708"/>
                </a:lnTo>
                <a:cubicBezTo>
                  <a:pt x="1848328" y="1242280"/>
                  <a:pt x="1748153" y="1342455"/>
                  <a:pt x="1624581" y="1342455"/>
                </a:cubicBezTo>
                <a:lnTo>
                  <a:pt x="223747" y="1342455"/>
                </a:lnTo>
                <a:cubicBezTo>
                  <a:pt x="100175" y="1342455"/>
                  <a:pt x="0" y="1242280"/>
                  <a:pt x="0" y="1118708"/>
                </a:cubicBezTo>
                <a:lnTo>
                  <a:pt x="0" y="223747"/>
                </a:lnTo>
                <a:close/>
              </a:path>
            </a:pathLst>
          </a:custGeom>
          <a:solidFill>
            <a:srgbClr val="BCD97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>
                <a:solidFill>
                  <a:schemeClr val="bg1"/>
                </a:solidFill>
              </a:rPr>
              <a:t>Kincstár</a:t>
            </a:r>
            <a:r>
              <a:rPr lang="hu-HU" sz="1500" b="1" kern="1200" dirty="0">
                <a:solidFill>
                  <a:srgbClr val="00B050"/>
                </a:solidFill>
              </a:rPr>
              <a:t>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>
                <a:solidFill>
                  <a:schemeClr val="tx1"/>
                </a:solidFill>
              </a:rPr>
              <a:t>automatikus </a:t>
            </a:r>
            <a:r>
              <a:rPr lang="hu-HU" sz="1500" b="0" kern="1200" dirty="0">
                <a:solidFill>
                  <a:schemeClr val="tx1"/>
                </a:solidFill>
              </a:rPr>
              <a:t>számlanyitás – többletnyilvántartó számlák</a:t>
            </a:r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2185984D-9640-4852-9299-97A311AB84A4}"/>
              </a:ext>
            </a:extLst>
          </p:cNvPr>
          <p:cNvSpPr/>
          <p:nvPr/>
        </p:nvSpPr>
        <p:spPr>
          <a:xfrm>
            <a:off x="5175455" y="760489"/>
            <a:ext cx="2067196" cy="1073119"/>
          </a:xfrm>
          <a:custGeom>
            <a:avLst/>
            <a:gdLst>
              <a:gd name="connsiteX0" fmla="*/ 0 w 1848328"/>
              <a:gd name="connsiteY0" fmla="*/ 223747 h 1342455"/>
              <a:gd name="connsiteX1" fmla="*/ 223747 w 1848328"/>
              <a:gd name="connsiteY1" fmla="*/ 0 h 1342455"/>
              <a:gd name="connsiteX2" fmla="*/ 1624581 w 1848328"/>
              <a:gd name="connsiteY2" fmla="*/ 0 h 1342455"/>
              <a:gd name="connsiteX3" fmla="*/ 1848328 w 1848328"/>
              <a:gd name="connsiteY3" fmla="*/ 223747 h 1342455"/>
              <a:gd name="connsiteX4" fmla="*/ 1848328 w 1848328"/>
              <a:gd name="connsiteY4" fmla="*/ 1118708 h 1342455"/>
              <a:gd name="connsiteX5" fmla="*/ 1624581 w 1848328"/>
              <a:gd name="connsiteY5" fmla="*/ 1342455 h 1342455"/>
              <a:gd name="connsiteX6" fmla="*/ 223747 w 1848328"/>
              <a:gd name="connsiteY6" fmla="*/ 1342455 h 1342455"/>
              <a:gd name="connsiteX7" fmla="*/ 0 w 1848328"/>
              <a:gd name="connsiteY7" fmla="*/ 1118708 h 1342455"/>
              <a:gd name="connsiteX8" fmla="*/ 0 w 1848328"/>
              <a:gd name="connsiteY8" fmla="*/ 223747 h 134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328" h="1342455">
                <a:moveTo>
                  <a:pt x="0" y="223747"/>
                </a:moveTo>
                <a:cubicBezTo>
                  <a:pt x="0" y="100175"/>
                  <a:pt x="100175" y="0"/>
                  <a:pt x="223747" y="0"/>
                </a:cubicBezTo>
                <a:lnTo>
                  <a:pt x="1624581" y="0"/>
                </a:lnTo>
                <a:cubicBezTo>
                  <a:pt x="1748153" y="0"/>
                  <a:pt x="1848328" y="100175"/>
                  <a:pt x="1848328" y="223747"/>
                </a:cubicBezTo>
                <a:lnTo>
                  <a:pt x="1848328" y="1118708"/>
                </a:lnTo>
                <a:cubicBezTo>
                  <a:pt x="1848328" y="1242280"/>
                  <a:pt x="1748153" y="1342455"/>
                  <a:pt x="1624581" y="1342455"/>
                </a:cubicBezTo>
                <a:lnTo>
                  <a:pt x="223747" y="1342455"/>
                </a:lnTo>
                <a:cubicBezTo>
                  <a:pt x="100175" y="1342455"/>
                  <a:pt x="0" y="1242280"/>
                  <a:pt x="0" y="1118708"/>
                </a:cubicBezTo>
                <a:lnTo>
                  <a:pt x="0" y="223747"/>
                </a:lnTo>
                <a:close/>
              </a:path>
            </a:pathLst>
          </a:custGeom>
          <a:solidFill>
            <a:srgbClr val="BCD97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>
                <a:solidFill>
                  <a:schemeClr val="bg1"/>
                </a:solidFill>
              </a:rPr>
              <a:t>Kincstár</a:t>
            </a:r>
            <a:r>
              <a:rPr lang="hu-HU" sz="1500" b="1" kern="1200" dirty="0">
                <a:solidFill>
                  <a:srgbClr val="00B050"/>
                </a:solidFill>
              </a:rPr>
              <a:t>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/>
              <a:t>határozathozat</a:t>
            </a:r>
            <a:r>
              <a:rPr lang="hu-HU" sz="1500" b="1" kern="1200" dirty="0">
                <a:solidFill>
                  <a:schemeClr val="tx2"/>
                </a:solidFill>
              </a:rPr>
              <a:t>al</a:t>
            </a:r>
            <a:r>
              <a:rPr lang="hu-HU" sz="1500" b="0" kern="1200" dirty="0"/>
              <a:t> a limit összegről </a:t>
            </a:r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29F5F95D-CD83-4A1D-AAC8-4AB1024687D2}"/>
              </a:ext>
            </a:extLst>
          </p:cNvPr>
          <p:cNvSpPr/>
          <p:nvPr/>
        </p:nvSpPr>
        <p:spPr>
          <a:xfrm>
            <a:off x="5175455" y="2592385"/>
            <a:ext cx="2067196" cy="1832707"/>
          </a:xfrm>
          <a:custGeom>
            <a:avLst/>
            <a:gdLst>
              <a:gd name="connsiteX0" fmla="*/ 0 w 1848328"/>
              <a:gd name="connsiteY0" fmla="*/ 223747 h 1342455"/>
              <a:gd name="connsiteX1" fmla="*/ 223747 w 1848328"/>
              <a:gd name="connsiteY1" fmla="*/ 0 h 1342455"/>
              <a:gd name="connsiteX2" fmla="*/ 1624581 w 1848328"/>
              <a:gd name="connsiteY2" fmla="*/ 0 h 1342455"/>
              <a:gd name="connsiteX3" fmla="*/ 1848328 w 1848328"/>
              <a:gd name="connsiteY3" fmla="*/ 223747 h 1342455"/>
              <a:gd name="connsiteX4" fmla="*/ 1848328 w 1848328"/>
              <a:gd name="connsiteY4" fmla="*/ 1118708 h 1342455"/>
              <a:gd name="connsiteX5" fmla="*/ 1624581 w 1848328"/>
              <a:gd name="connsiteY5" fmla="*/ 1342455 h 1342455"/>
              <a:gd name="connsiteX6" fmla="*/ 223747 w 1848328"/>
              <a:gd name="connsiteY6" fmla="*/ 1342455 h 1342455"/>
              <a:gd name="connsiteX7" fmla="*/ 0 w 1848328"/>
              <a:gd name="connsiteY7" fmla="*/ 1118708 h 1342455"/>
              <a:gd name="connsiteX8" fmla="*/ 0 w 1848328"/>
              <a:gd name="connsiteY8" fmla="*/ 223747 h 134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328" h="1342455">
                <a:moveTo>
                  <a:pt x="0" y="223747"/>
                </a:moveTo>
                <a:cubicBezTo>
                  <a:pt x="0" y="100175"/>
                  <a:pt x="100175" y="0"/>
                  <a:pt x="223747" y="0"/>
                </a:cubicBezTo>
                <a:lnTo>
                  <a:pt x="1624581" y="0"/>
                </a:lnTo>
                <a:cubicBezTo>
                  <a:pt x="1748153" y="0"/>
                  <a:pt x="1848328" y="100175"/>
                  <a:pt x="1848328" y="223747"/>
                </a:cubicBezTo>
                <a:lnTo>
                  <a:pt x="1848328" y="1118708"/>
                </a:lnTo>
                <a:cubicBezTo>
                  <a:pt x="1848328" y="1242280"/>
                  <a:pt x="1748153" y="1342455"/>
                  <a:pt x="1624581" y="1342455"/>
                </a:cubicBezTo>
                <a:lnTo>
                  <a:pt x="223747" y="1342455"/>
                </a:lnTo>
                <a:cubicBezTo>
                  <a:pt x="100175" y="1342455"/>
                  <a:pt x="0" y="1242280"/>
                  <a:pt x="0" y="1118708"/>
                </a:cubicBezTo>
                <a:lnTo>
                  <a:pt x="0" y="223747"/>
                </a:lnTo>
                <a:close/>
              </a:path>
            </a:pathLst>
          </a:custGeom>
          <a:solidFill>
            <a:srgbClr val="BCD97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>
                <a:solidFill>
                  <a:schemeClr val="bg1"/>
                </a:solidFill>
              </a:rPr>
              <a:t>Bank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>
                <a:solidFill>
                  <a:schemeClr val="tx2"/>
                </a:solidFill>
              </a:rPr>
              <a:t>2025.10.01-</a:t>
            </a:r>
            <a:r>
              <a:rPr lang="hu-HU" sz="1500" b="0" kern="1200" dirty="0">
                <a:solidFill>
                  <a:schemeClr val="tx2"/>
                </a:solidFill>
              </a:rPr>
              <a:t>jétől limit</a:t>
            </a:r>
            <a:r>
              <a:rPr lang="hu-HU" sz="1500" b="0" kern="1200" baseline="0" dirty="0">
                <a:solidFill>
                  <a:schemeClr val="tx2"/>
                </a:solidFill>
              </a:rPr>
              <a:t>en</a:t>
            </a:r>
            <a:r>
              <a:rPr lang="hu-HU" sz="1500" b="0" kern="1200" dirty="0">
                <a:solidFill>
                  <a:schemeClr val="tx2"/>
                </a:solidFill>
              </a:rPr>
              <a:t> felüli összegek automatikus átutalása </a:t>
            </a:r>
            <a:r>
              <a:rPr lang="hu-HU" sz="1500" b="0" kern="1200" dirty="0"/>
              <a:t>a Kincstárba</a:t>
            </a:r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599FFA3A-0A1D-4E1C-8A58-3871F30707FC}"/>
              </a:ext>
            </a:extLst>
          </p:cNvPr>
          <p:cNvSpPr/>
          <p:nvPr/>
        </p:nvSpPr>
        <p:spPr>
          <a:xfrm>
            <a:off x="5175455" y="4684729"/>
            <a:ext cx="2067196" cy="1942628"/>
          </a:xfrm>
          <a:custGeom>
            <a:avLst/>
            <a:gdLst>
              <a:gd name="connsiteX0" fmla="*/ 0 w 1848328"/>
              <a:gd name="connsiteY0" fmla="*/ 223747 h 1342455"/>
              <a:gd name="connsiteX1" fmla="*/ 223747 w 1848328"/>
              <a:gd name="connsiteY1" fmla="*/ 0 h 1342455"/>
              <a:gd name="connsiteX2" fmla="*/ 1624581 w 1848328"/>
              <a:gd name="connsiteY2" fmla="*/ 0 h 1342455"/>
              <a:gd name="connsiteX3" fmla="*/ 1848328 w 1848328"/>
              <a:gd name="connsiteY3" fmla="*/ 223747 h 1342455"/>
              <a:gd name="connsiteX4" fmla="*/ 1848328 w 1848328"/>
              <a:gd name="connsiteY4" fmla="*/ 1118708 h 1342455"/>
              <a:gd name="connsiteX5" fmla="*/ 1624581 w 1848328"/>
              <a:gd name="connsiteY5" fmla="*/ 1342455 h 1342455"/>
              <a:gd name="connsiteX6" fmla="*/ 223747 w 1848328"/>
              <a:gd name="connsiteY6" fmla="*/ 1342455 h 1342455"/>
              <a:gd name="connsiteX7" fmla="*/ 0 w 1848328"/>
              <a:gd name="connsiteY7" fmla="*/ 1118708 h 1342455"/>
              <a:gd name="connsiteX8" fmla="*/ 0 w 1848328"/>
              <a:gd name="connsiteY8" fmla="*/ 223747 h 134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328" h="1342455">
                <a:moveTo>
                  <a:pt x="0" y="223747"/>
                </a:moveTo>
                <a:cubicBezTo>
                  <a:pt x="0" y="100175"/>
                  <a:pt x="100175" y="0"/>
                  <a:pt x="223747" y="0"/>
                </a:cubicBezTo>
                <a:lnTo>
                  <a:pt x="1624581" y="0"/>
                </a:lnTo>
                <a:cubicBezTo>
                  <a:pt x="1748153" y="0"/>
                  <a:pt x="1848328" y="100175"/>
                  <a:pt x="1848328" y="223747"/>
                </a:cubicBezTo>
                <a:lnTo>
                  <a:pt x="1848328" y="1118708"/>
                </a:lnTo>
                <a:cubicBezTo>
                  <a:pt x="1848328" y="1242280"/>
                  <a:pt x="1748153" y="1342455"/>
                  <a:pt x="1624581" y="1342455"/>
                </a:cubicBezTo>
                <a:lnTo>
                  <a:pt x="223747" y="1342455"/>
                </a:lnTo>
                <a:cubicBezTo>
                  <a:pt x="100175" y="1342455"/>
                  <a:pt x="0" y="1242280"/>
                  <a:pt x="0" y="1118708"/>
                </a:cubicBezTo>
                <a:lnTo>
                  <a:pt x="0" y="223747"/>
                </a:lnTo>
                <a:close/>
              </a:path>
            </a:pathLst>
          </a:custGeom>
          <a:solidFill>
            <a:srgbClr val="BCD972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1" kern="1200" dirty="0">
                <a:solidFill>
                  <a:schemeClr val="bg1"/>
                </a:solidFill>
              </a:rPr>
              <a:t>Önkormányzat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500" b="0" kern="1200" dirty="0"/>
              <a:t>a Kincstárban vezetett számláról </a:t>
            </a:r>
            <a:r>
              <a:rPr lang="hu-HU" sz="1500" b="1" kern="1200" dirty="0"/>
              <a:t>önkormányzati rendelkezés </a:t>
            </a:r>
            <a:r>
              <a:rPr lang="hu-HU" sz="1500" b="0" kern="1200" dirty="0"/>
              <a:t>– </a:t>
            </a:r>
            <a:br>
              <a:rPr lang="hu-HU" sz="1500" b="0" kern="1200" dirty="0"/>
            </a:br>
            <a:r>
              <a:rPr lang="hu-HU" sz="1500" b="0" kern="1200" dirty="0"/>
              <a:t>a forrásszámlára és/vagy  állampapír vásárlás céljából </a:t>
            </a:r>
          </a:p>
        </p:txBody>
      </p:sp>
    </p:spTree>
    <p:extLst>
      <p:ext uri="{BB962C8B-B14F-4D97-AF65-F5344CB8AC3E}">
        <p14:creationId xmlns:p14="http://schemas.microsoft.com/office/powerpoint/2010/main" val="16662558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530" y="148047"/>
            <a:ext cx="7101892" cy="1118045"/>
          </a:xfrm>
        </p:spPr>
        <p:txBody>
          <a:bodyPr>
            <a:normAutofit/>
          </a:bodyPr>
          <a:lstStyle/>
          <a:p>
            <a:r>
              <a:rPr lang="hu-HU" sz="2100" dirty="0">
                <a:solidFill>
                  <a:schemeClr val="accent4"/>
                </a:solidFill>
              </a:rPr>
              <a:t>Decentralizált</a:t>
            </a:r>
            <a:r>
              <a:rPr lang="hu-HU" sz="2100" dirty="0">
                <a:solidFill>
                  <a:srgbClr val="00444B"/>
                </a:solidFill>
              </a:rPr>
              <a:t> </a:t>
            </a:r>
            <a:br>
              <a:rPr lang="hu-HU" sz="2100" dirty="0">
                <a:solidFill>
                  <a:srgbClr val="00444B"/>
                </a:solidFill>
              </a:rPr>
            </a:br>
            <a:r>
              <a:rPr lang="hu-HU" sz="2100" dirty="0"/>
              <a:t>önkormányzati </a:t>
            </a:r>
            <a:br>
              <a:rPr lang="hu-HU" sz="2100" dirty="0"/>
            </a:br>
            <a:r>
              <a:rPr lang="hu-HU" sz="2100" dirty="0"/>
              <a:t>számlavezetés – limitek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7863445"/>
              </p:ext>
            </p:extLst>
          </p:nvPr>
        </p:nvGraphicFramePr>
        <p:xfrm>
          <a:off x="512748" y="1991169"/>
          <a:ext cx="6417891" cy="40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8046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0" y="1507388"/>
            <a:ext cx="5088776" cy="3397047"/>
          </a:xfrm>
          <a:prstGeom prst="round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4607" y="183217"/>
            <a:ext cx="7182196" cy="822551"/>
          </a:xfrm>
        </p:spPr>
        <p:txBody>
          <a:bodyPr>
            <a:normAutofit/>
          </a:bodyPr>
          <a:lstStyle/>
          <a:p>
            <a:r>
              <a:rPr lang="hu-HU" sz="2000" dirty="0"/>
              <a:t>önkormányzati ügyfél és </a:t>
            </a:r>
            <a:r>
              <a:rPr lang="hu-HU" sz="2000" dirty="0">
                <a:solidFill>
                  <a:srgbClr val="C8D865"/>
                </a:solidFill>
              </a:rPr>
              <a:t>számla követelés állomány 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4CE9894-7997-4EAF-8008-6156B4E4C99B}"/>
              </a:ext>
            </a:extLst>
          </p:cNvPr>
          <p:cNvGrpSpPr/>
          <p:nvPr/>
        </p:nvGrpSpPr>
        <p:grpSpPr>
          <a:xfrm>
            <a:off x="4656489" y="3730039"/>
            <a:ext cx="3988381" cy="1740728"/>
            <a:chOff x="2152508" y="-928485"/>
            <a:chExt cx="2349684" cy="12189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id="{98C2C616-5DA4-4277-8C09-7B8B3CD0295E}"/>
                </a:ext>
              </a:extLst>
            </p:cNvPr>
            <p:cNvSpPr/>
            <p:nvPr/>
          </p:nvSpPr>
          <p:spPr>
            <a:xfrm>
              <a:off x="2152508" y="-928485"/>
              <a:ext cx="2349684" cy="12189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Téglalap: lekerekített 4">
              <a:extLst>
                <a:ext uri="{FF2B5EF4-FFF2-40B4-BE49-F238E27FC236}">
                  <a16:creationId xmlns:a16="http://schemas.microsoft.com/office/drawing/2014/main" id="{8C88238F-EBFD-4123-B563-11CDAA758C9B}"/>
                </a:ext>
              </a:extLst>
            </p:cNvPr>
            <p:cNvSpPr txBox="1"/>
            <p:nvPr/>
          </p:nvSpPr>
          <p:spPr>
            <a:xfrm>
              <a:off x="2212010" y="-868983"/>
              <a:ext cx="2230680" cy="10998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>
                  <a:solidFill>
                    <a:schemeClr val="bg1"/>
                  </a:solidFill>
                </a:rPr>
                <a:t>2025.11.12-én a Kincstár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>
                  <a:solidFill>
                    <a:schemeClr val="bg1"/>
                  </a:solidFill>
                </a:rPr>
                <a:t>49 Önkormányzat 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>
                  <a:solidFill>
                    <a:schemeClr val="bg1"/>
                  </a:solidFill>
                </a:rPr>
                <a:t>475,2 milliárd forint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>
                  <a:solidFill>
                    <a:schemeClr val="bg1"/>
                  </a:solidFill>
                </a:rPr>
                <a:t>számlakövetelését kezeli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7522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E53D5C6B-258F-9B90-372F-50EACCD4F118}"/>
              </a:ext>
            </a:extLst>
          </p:cNvPr>
          <p:cNvSpPr txBox="1"/>
          <p:nvPr/>
        </p:nvSpPr>
        <p:spPr>
          <a:xfrm>
            <a:off x="170916" y="264920"/>
            <a:ext cx="6515635" cy="914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hu-HU" sz="2000" b="1" cap="all" dirty="0">
                <a:solidFill>
                  <a:schemeClr val="tx2"/>
                </a:solidFill>
                <a:latin typeface="+mj-lt"/>
                <a:sym typeface="Montserrat Black"/>
              </a:rPr>
              <a:t>az I. ütemben érintett önkormányzati szektor Kincstárban kezelt forrás </a:t>
            </a:r>
            <a:r>
              <a:rPr lang="hu-HU" sz="2000" b="1" cap="all" dirty="0" err="1">
                <a:solidFill>
                  <a:schemeClr val="tx2"/>
                </a:solidFill>
                <a:latin typeface="+mj-lt"/>
                <a:sym typeface="Montserrat Black"/>
              </a:rPr>
              <a:t>állományA</a:t>
            </a:r>
            <a:r>
              <a:rPr lang="hu-HU" sz="2000" b="1" cap="all" dirty="0">
                <a:solidFill>
                  <a:schemeClr val="tx2"/>
                </a:solidFill>
                <a:latin typeface="+mj-lt"/>
                <a:sym typeface="Montserrat Black"/>
              </a:rPr>
              <a:t>*  (millió Ft)</a:t>
            </a:r>
            <a:r>
              <a:rPr lang="hu-HU" sz="2100" b="1" cap="all" dirty="0">
                <a:solidFill>
                  <a:schemeClr val="tx2"/>
                </a:solidFill>
                <a:latin typeface="+mj-lt"/>
                <a:sym typeface="Montserrat Black"/>
              </a:rPr>
              <a:t>	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345A556-49F8-7819-75B4-D58CCBC78125}"/>
              </a:ext>
            </a:extLst>
          </p:cNvPr>
          <p:cNvSpPr txBox="1"/>
          <p:nvPr/>
        </p:nvSpPr>
        <p:spPr>
          <a:xfrm>
            <a:off x="4486542" y="5836778"/>
            <a:ext cx="250144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Montserrat"/>
              <a:cs typeface="Montserrat"/>
              <a:sym typeface="Montserra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u-HU" sz="1100" b="1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Montserrat"/>
              <a:cs typeface="Montserrat"/>
              <a:sym typeface="Montserra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Montserrat"/>
                <a:cs typeface="Montserrat"/>
                <a:sym typeface="Montserrat"/>
              </a:rPr>
              <a:t>*2025.11.12. napi adatok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2401C-9A76-DCBF-1066-D811955A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4" y="1486969"/>
            <a:ext cx="6804960" cy="290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9D599789-4656-A6EE-C752-3BDD0C28A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62334"/>
              </p:ext>
            </p:extLst>
          </p:nvPr>
        </p:nvGraphicFramePr>
        <p:xfrm>
          <a:off x="466280" y="5033780"/>
          <a:ext cx="2501442" cy="150277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250721">
                  <a:extLst>
                    <a:ext uri="{9D8B030D-6E8A-4147-A177-3AD203B41FA5}">
                      <a16:colId xmlns:a16="http://schemas.microsoft.com/office/drawing/2014/main" val="3581328585"/>
                    </a:ext>
                  </a:extLst>
                </a:gridCol>
                <a:gridCol w="1250721">
                  <a:extLst>
                    <a:ext uri="{9D8B030D-6E8A-4147-A177-3AD203B41FA5}">
                      <a16:colId xmlns:a16="http://schemas.microsoft.com/office/drawing/2014/main" val="806898783"/>
                    </a:ext>
                  </a:extLst>
                </a:gridCol>
              </a:tblGrid>
              <a:tr h="226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750">
                          <a:effectLst/>
                        </a:rPr>
                        <a:t>Megnevezés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750" dirty="0">
                          <a:effectLst/>
                        </a:rPr>
                        <a:t>Összeg </a:t>
                      </a:r>
                      <a:endParaRPr lang="hu-H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244582259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750">
                          <a:effectLst/>
                        </a:rPr>
                        <a:t>TNYSZ egyenleg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hu-HU" sz="750">
                          <a:effectLst/>
                        </a:rPr>
                        <a:t>104.970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724462028"/>
                  </a:ext>
                </a:extLst>
              </a:tr>
              <a:tr h="2975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750">
                          <a:effectLst/>
                        </a:rPr>
                        <a:t>Útonlévő értékpapír állomány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hu-HU" sz="750" dirty="0">
                          <a:effectLst/>
                        </a:rPr>
                        <a:t>2.500</a:t>
                      </a:r>
                      <a:endParaRPr lang="hu-H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51668237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750">
                          <a:effectLst/>
                        </a:rPr>
                        <a:t>ÖMAP állomány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hu-HU" sz="750">
                          <a:effectLst/>
                        </a:rPr>
                        <a:t>367.448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78540192"/>
                  </a:ext>
                </a:extLst>
              </a:tr>
              <a:tr h="2975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750">
                          <a:effectLst/>
                        </a:rPr>
                        <a:t>Egyéb értékpapír állomány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hu-HU" sz="750">
                          <a:effectLst/>
                        </a:rPr>
                        <a:t>300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864355389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750">
                          <a:effectLst/>
                        </a:rPr>
                        <a:t>Mindösszesen</a:t>
                      </a:r>
                      <a:endParaRPr lang="hu-H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hu-HU" sz="750" dirty="0">
                          <a:effectLst/>
                        </a:rPr>
                        <a:t>475.218</a:t>
                      </a:r>
                      <a:endParaRPr lang="hu-H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2791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716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MAK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CÍMDIÁK V1">
  <a:themeElements>
    <a:clrScheme name="CÍMDIÁK 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564"/>
      </a:accent1>
      <a:accent2>
        <a:srgbClr val="A3A4A6"/>
      </a:accent2>
      <a:accent3>
        <a:srgbClr val="00BCB5"/>
      </a:accent3>
      <a:accent4>
        <a:srgbClr val="1F6972"/>
      </a:accent4>
      <a:accent5>
        <a:srgbClr val="EAE5C3"/>
      </a:accent5>
      <a:accent6>
        <a:srgbClr val="003046"/>
      </a:accent6>
      <a:hlink>
        <a:srgbClr val="0000FF"/>
      </a:hlink>
      <a:folHlink>
        <a:srgbClr val="FF00FF"/>
      </a:folHlink>
    </a:clrScheme>
    <a:fontScheme name="CÍMDIÁK V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E4F793B156398468BD6B6BF1D491F9B" ma:contentTypeVersion="1" ma:contentTypeDescription="Új dokumentum létrehozása." ma:contentTypeScope="" ma:versionID="56c584624b2bb1605f12ddd06e140e55">
  <xsd:schema xmlns:xsd="http://www.w3.org/2001/XMLSchema" xmlns:xs="http://www.w3.org/2001/XMLSchema" xmlns:p="http://schemas.microsoft.com/office/2006/metadata/properties" xmlns:ns2="c48e020c-48b9-4203-84bc-cad4fd3f4736" targetNamespace="http://schemas.microsoft.com/office/2006/metadata/properties" ma:root="true" ma:fieldsID="26e05e709cbb8779e7c63452e05e06ee" ns2:_="">
    <xsd:import namespace="c48e020c-48b9-4203-84bc-cad4fd3f473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e020c-48b9-4203-84bc-cad4fd3f47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BD2F64-1091-44B9-992A-C13CC38391F3}"/>
</file>

<file path=customXml/itemProps2.xml><?xml version="1.0" encoding="utf-8"?>
<ds:datastoreItem xmlns:ds="http://schemas.openxmlformats.org/officeDocument/2006/customXml" ds:itemID="{FD7CC1E0-E7C2-42F6-ACB2-6A75D2EC51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9BEF7A-6757-4FE3-8FC0-ED31EE888F1E}">
  <ds:schemaRefs>
    <ds:schemaRef ds:uri="http://schemas.openxmlformats.org/package/2006/metadata/core-properties"/>
    <ds:schemaRef ds:uri="4e0b77f9-3fe6-4d9b-b820-355ee41cc80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10491</TotalTime>
  <Words>604</Words>
  <Application>Microsoft Office PowerPoint</Application>
  <PresentationFormat>Diavetítés a képernyőre (4:3 oldalarány)</PresentationFormat>
  <Paragraphs>128</Paragraphs>
  <Slides>14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14</vt:i4>
      </vt:variant>
    </vt:vector>
  </HeadingPairs>
  <TitlesOfParts>
    <vt:vector size="30" baseType="lpstr">
      <vt:lpstr>Aptos</vt:lpstr>
      <vt:lpstr>Arial</vt:lpstr>
      <vt:lpstr>Arial </vt:lpstr>
      <vt:lpstr>Arial Black</vt:lpstr>
      <vt:lpstr>Calibri</vt:lpstr>
      <vt:lpstr>Helvetica</vt:lpstr>
      <vt:lpstr>Montserrat</vt:lpstr>
      <vt:lpstr>Montserrat Black</vt:lpstr>
      <vt:lpstr>Montserrat Bold</vt:lpstr>
      <vt:lpstr>Montserrat SemiBold</vt:lpstr>
      <vt:lpstr>Times New Roman</vt:lpstr>
      <vt:lpstr>Wingdings</vt:lpstr>
      <vt:lpstr>2_KÉPES CÍMDIÁK V2</vt:lpstr>
      <vt:lpstr>6_KÉPES CÍMDIÁK V2</vt:lpstr>
      <vt:lpstr>3_KÉPES CÍMDIÁK V2</vt:lpstr>
      <vt:lpstr>8_KÉPES CÍMDIÁK V2</vt:lpstr>
      <vt:lpstr>PowerPoint-bemutató</vt:lpstr>
      <vt:lpstr>    A PROJEKT bevezetésének előzményei  </vt:lpstr>
      <vt:lpstr>    A megvalósítás alapelvei </vt:lpstr>
      <vt:lpstr>   Jogszabályi háttér  </vt:lpstr>
      <vt:lpstr>Decentralizált önkormányzati számlavezetés Ütemezett BEVEZETÉSE </vt:lpstr>
      <vt:lpstr>Decentralizált önkormányzati számlavezetés – működési modell</vt:lpstr>
      <vt:lpstr>Decentralizált  önkormányzati  számlavezetés – limitek </vt:lpstr>
      <vt:lpstr>önkormányzati ügyfél és számla követelés állomány </vt:lpstr>
      <vt:lpstr>PowerPoint-bemutató</vt:lpstr>
      <vt:lpstr>A projekt  Közvetlen hatásaI </vt:lpstr>
      <vt:lpstr>A kincstárban elérhető – Új ÖMÁK </vt:lpstr>
      <vt:lpstr>PowerPoint-bemutató</vt:lpstr>
      <vt:lpstr>PénzforgaLmi fejlEsztési irányok 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szerkesztése  (2 vagy 3 soros is lehet)</dc:title>
  <dc:creator>erenyi.andras@allamkincstar.gov.hu</dc:creator>
  <cp:lastModifiedBy>Mikó Judit</cp:lastModifiedBy>
  <cp:revision>506</cp:revision>
  <cp:lastPrinted>2025-10-01T11:10:15Z</cp:lastPrinted>
  <dcterms:modified xsi:type="dcterms:W3CDTF">2025-11-13T11:44:29Z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0x010100AE4F793B156398468BD6B6BF1D491F9B</vt:lpwstr>
  </property>
  <property fmtid="{D5CDD505-2E9C-101B-9397-08002B2CF9AE}" pid="3" name="_dlc_DocIdItemGuid">
    <vt:lpwstr>a1092b34-2fae-4e9c-b1e5-9df01ee576f9</vt:lpwstr>
  </property>
</Properties>
</file>